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1" r:id="rId4"/>
    <p:sldMasterId id="21474837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Thin"/>
      <p:regular r:id="rId31"/>
      <p:bold r:id="rId32"/>
      <p:italic r:id="rId33"/>
      <p:boldItalic r:id="rId34"/>
    </p:embeddedFont>
    <p:embeddedFont>
      <p:font typeface="Oswald Medium"/>
      <p:regular r:id="rId35"/>
      <p:bold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Caveat"/>
      <p:regular r:id="rId45"/>
      <p:bold r:id="rId46"/>
    </p:embeddedFont>
    <p:embeddedFont>
      <p:font typeface="Inconsolata"/>
      <p:regular r:id="rId47"/>
      <p:bold r:id="rId48"/>
    </p:embeddedFont>
    <p:embeddedFont>
      <p:font typeface="Oswald Light"/>
      <p:regular r:id="rId49"/>
      <p:bold r:id="rId50"/>
    </p:embeddedFont>
    <p:embeddedFont>
      <p:font typeface="Roboto Light"/>
      <p:regular r:id="rId51"/>
      <p:bold r:id="rId52"/>
      <p:italic r:id="rId53"/>
      <p:boldItalic r:id="rId54"/>
    </p:embeddedFont>
    <p:embeddedFont>
      <p:font typeface="Oswal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B39AD8-E251-414E-ADB5-581460149A84}">
  <a:tblStyle styleId="{A1B39AD8-E251-414E-ADB5-581460149A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FD8AF1F-2B3A-4852-B173-1CDD7EEC3764}"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Caveat-bold.fntdata"/><Relationship Id="rId45" Type="http://schemas.openxmlformats.org/officeDocument/2006/relationships/font" Target="fonts/Cave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consolata-bold.fntdata"/><Relationship Id="rId47" Type="http://schemas.openxmlformats.org/officeDocument/2006/relationships/font" Target="fonts/Inconsolata-regular.fntdata"/><Relationship Id="rId49" Type="http://schemas.openxmlformats.org/officeDocument/2006/relationships/font" Target="fonts/Oswald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regular.fntdata"/><Relationship Id="rId30" Type="http://schemas.openxmlformats.org/officeDocument/2006/relationships/slide" Target="slides/slide24.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OswaldMedium-regular.fntdata"/><Relationship Id="rId34" Type="http://schemas.openxmlformats.org/officeDocument/2006/relationships/font" Target="fonts/RobotoThin-boldItalic.fntdata"/><Relationship Id="rId37" Type="http://schemas.openxmlformats.org/officeDocument/2006/relationships/font" Target="fonts/RobotoMedium-regular.fntdata"/><Relationship Id="rId36" Type="http://schemas.openxmlformats.org/officeDocument/2006/relationships/font" Target="fonts/OswaldMedium-bold.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regular.fntdata"/><Relationship Id="rId50" Type="http://schemas.openxmlformats.org/officeDocument/2006/relationships/font" Target="fonts/OswaldLight-bold.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5.xml"/><Relationship Id="rId55" Type="http://schemas.openxmlformats.org/officeDocument/2006/relationships/font" Target="fonts/Oswald-regular.fntdata"/><Relationship Id="rId10" Type="http://schemas.openxmlformats.org/officeDocument/2006/relationships/slide" Target="slides/slide4.xml"/><Relationship Id="rId54" Type="http://schemas.openxmlformats.org/officeDocument/2006/relationships/font" Target="fonts/RobotoLight-boldItalic.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Oswa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08e59657aa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108e59657aa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108e59657aa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108e59657aa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108e59657aa_0_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108e59657aa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108e59657aa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108e59657aa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08e59657aa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08e59657aa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08e59657aa_0_1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08e59657aa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08e59657aa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08e59657aa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shutterstock_35376577</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108e59657aa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108e59657aa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108e59657aa_0_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108e59657aa_0_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108e59657aa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108e59657aa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108e59657aa_0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108e59657aa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108e59657aa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108e59657aa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108e59657aa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108e59657aa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108e59657aa_0_1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108e59657aa_0_1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108e59657aa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108e59657aa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08e59657aa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108e59657aa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108e59657aa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108e59657aa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108e59657aa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108e59657aa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shutterstock_632097335</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08e59657aa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08e59657aa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shutterstock_483142393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108e59657aa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108e59657aa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shutterstock_1255208941</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08e59657aa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08e59657aa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108e59657aa_0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108e59657aa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08e59657aa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108e59657aa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108e59657aa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108e59657aa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5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5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5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5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6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6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6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2.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5.png"/><Relationship Id="rId3" Type="http://schemas.openxmlformats.org/officeDocument/2006/relationships/image" Target="../media/image10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3.png"/><Relationship Id="rId4"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3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3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20.png"/><Relationship Id="rId4" Type="http://schemas.openxmlformats.org/officeDocument/2006/relationships/image" Target="../media/image123.png"/><Relationship Id="rId11" Type="http://schemas.openxmlformats.org/officeDocument/2006/relationships/image" Target="../media/image131.png"/><Relationship Id="rId10" Type="http://schemas.openxmlformats.org/officeDocument/2006/relationships/image" Target="../media/image130.png"/><Relationship Id="rId9" Type="http://schemas.openxmlformats.org/officeDocument/2006/relationships/image" Target="../media/image132.png"/><Relationship Id="rId5" Type="http://schemas.openxmlformats.org/officeDocument/2006/relationships/image" Target="../media/image121.png"/><Relationship Id="rId6" Type="http://schemas.openxmlformats.org/officeDocument/2006/relationships/image" Target="../media/image125.png"/><Relationship Id="rId7" Type="http://schemas.openxmlformats.org/officeDocument/2006/relationships/image" Target="../media/image127.png"/><Relationship Id="rId8" Type="http://schemas.openxmlformats.org/officeDocument/2006/relationships/image" Target="../media/image1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4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38.png"/><Relationship Id="rId4" Type="http://schemas.openxmlformats.org/officeDocument/2006/relationships/image" Target="../media/image16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4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44.png"/><Relationship Id="rId4" Type="http://schemas.openxmlformats.org/officeDocument/2006/relationships/image" Target="../media/image14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4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5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1751" name="Shape 1751"/>
        <p:cNvGrpSpPr/>
        <p:nvPr/>
      </p:nvGrpSpPr>
      <p:grpSpPr>
        <a:xfrm>
          <a:off x="0" y="0"/>
          <a:ext cx="0" cy="0"/>
          <a:chOff x="0" y="0"/>
          <a:chExt cx="0" cy="0"/>
        </a:xfrm>
      </p:grpSpPr>
      <p:pic>
        <p:nvPicPr>
          <p:cNvPr id="1752" name="Google Shape;1752;p10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3" name="Google Shape;1753;p102"/>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4" name="Google Shape;1754;p102"/>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755" name="Google Shape;1755;p102"/>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56" name="Google Shape;1756;p102"/>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757" name="Google Shape;1757;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1758" name="Shape 1758"/>
        <p:cNvGrpSpPr/>
        <p:nvPr/>
      </p:nvGrpSpPr>
      <p:grpSpPr>
        <a:xfrm>
          <a:off x="0" y="0"/>
          <a:ext cx="0" cy="0"/>
          <a:chOff x="0" y="0"/>
          <a:chExt cx="0" cy="0"/>
        </a:xfrm>
      </p:grpSpPr>
      <p:pic>
        <p:nvPicPr>
          <p:cNvPr id="1759" name="Google Shape;1759;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60" name="Google Shape;1760;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61" name="Google Shape;1761;p103"/>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762" name="Google Shape;1762;p103"/>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3" name="Google Shape;1763;p103"/>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764" name="Shape 1764"/>
        <p:cNvGrpSpPr/>
        <p:nvPr/>
      </p:nvGrpSpPr>
      <p:grpSpPr>
        <a:xfrm>
          <a:off x="0" y="0"/>
          <a:ext cx="0" cy="0"/>
          <a:chOff x="0" y="0"/>
          <a:chExt cx="0" cy="0"/>
        </a:xfrm>
      </p:grpSpPr>
      <p:pic>
        <p:nvPicPr>
          <p:cNvPr id="1765" name="Google Shape;1765;p104"/>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766" name="Shape 1766"/>
        <p:cNvGrpSpPr/>
        <p:nvPr/>
      </p:nvGrpSpPr>
      <p:grpSpPr>
        <a:xfrm>
          <a:off x="0" y="0"/>
          <a:ext cx="0" cy="0"/>
          <a:chOff x="0" y="0"/>
          <a:chExt cx="0" cy="0"/>
        </a:xfrm>
      </p:grpSpPr>
      <p:pic>
        <p:nvPicPr>
          <p:cNvPr id="1767" name="Google Shape;1767;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68" name="Google Shape;1768;p105"/>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769" name="Google Shape;1769;p105"/>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770" name="Google Shape;1770;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771" name="Shape 1771"/>
        <p:cNvGrpSpPr/>
        <p:nvPr/>
      </p:nvGrpSpPr>
      <p:grpSpPr>
        <a:xfrm>
          <a:off x="0" y="0"/>
          <a:ext cx="0" cy="0"/>
          <a:chOff x="0" y="0"/>
          <a:chExt cx="0" cy="0"/>
        </a:xfrm>
      </p:grpSpPr>
      <p:pic>
        <p:nvPicPr>
          <p:cNvPr id="1772" name="Google Shape;1772;p106"/>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773" name="Google Shape;1773;p106"/>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6"/>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6"/>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776" name="Shape 1776"/>
        <p:cNvGrpSpPr/>
        <p:nvPr/>
      </p:nvGrpSpPr>
      <p:grpSpPr>
        <a:xfrm>
          <a:off x="0" y="0"/>
          <a:ext cx="0" cy="0"/>
          <a:chOff x="0" y="0"/>
          <a:chExt cx="0" cy="0"/>
        </a:xfrm>
      </p:grpSpPr>
      <p:pic>
        <p:nvPicPr>
          <p:cNvPr id="1777" name="Google Shape;1777;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8" name="Google Shape;1778;p107"/>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779" name="Google Shape;1779;p107"/>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780" name="Google Shape;1780;p107"/>
          <p:cNvGrpSpPr/>
          <p:nvPr/>
        </p:nvGrpSpPr>
        <p:grpSpPr>
          <a:xfrm>
            <a:off x="3972318" y="1347350"/>
            <a:ext cx="1051285" cy="920372"/>
            <a:chOff x="587700" y="-13400"/>
            <a:chExt cx="5735325" cy="5021125"/>
          </a:xfrm>
        </p:grpSpPr>
        <p:sp>
          <p:nvSpPr>
            <p:cNvPr id="1781" name="Google Shape;1781;p107"/>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07"/>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07"/>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7"/>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7"/>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107"/>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787" name="Shape 1787"/>
        <p:cNvGrpSpPr/>
        <p:nvPr/>
      </p:nvGrpSpPr>
      <p:grpSpPr>
        <a:xfrm>
          <a:off x="0" y="0"/>
          <a:ext cx="0" cy="0"/>
          <a:chOff x="0" y="0"/>
          <a:chExt cx="0" cy="0"/>
        </a:xfrm>
      </p:grpSpPr>
      <p:pic>
        <p:nvPicPr>
          <p:cNvPr id="1788" name="Google Shape;1788;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9" name="Google Shape;1789;p108"/>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8"/>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08"/>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92" name="Google Shape;1792;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793" name="Shape 1793"/>
        <p:cNvGrpSpPr/>
        <p:nvPr/>
      </p:nvGrpSpPr>
      <p:grpSpPr>
        <a:xfrm>
          <a:off x="0" y="0"/>
          <a:ext cx="0" cy="0"/>
          <a:chOff x="0" y="0"/>
          <a:chExt cx="0" cy="0"/>
        </a:xfrm>
      </p:grpSpPr>
      <p:pic>
        <p:nvPicPr>
          <p:cNvPr id="1794" name="Google Shape;1794;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95" name="Google Shape;1795;p109"/>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09"/>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9"/>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798" name="Google Shape;1798;p109"/>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799" name="Google Shape;1799;p109"/>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800" name="Shape 1800"/>
        <p:cNvGrpSpPr/>
        <p:nvPr/>
      </p:nvGrpSpPr>
      <p:grpSpPr>
        <a:xfrm>
          <a:off x="0" y="0"/>
          <a:ext cx="0" cy="0"/>
          <a:chOff x="0" y="0"/>
          <a:chExt cx="0" cy="0"/>
        </a:xfrm>
      </p:grpSpPr>
      <p:pic>
        <p:nvPicPr>
          <p:cNvPr id="1801" name="Google Shape;1801;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802" name="Google Shape;1802;p110"/>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803" name="Google Shape;1803;p110"/>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04" name="Google Shape;1804;p11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805" name="Google Shape;1805;p11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806" name="Google Shape;1806;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1807" name="Shape 1807"/>
        <p:cNvGrpSpPr/>
        <p:nvPr/>
      </p:nvGrpSpPr>
      <p:grpSpPr>
        <a:xfrm>
          <a:off x="0" y="0"/>
          <a:ext cx="0" cy="0"/>
          <a:chOff x="0" y="0"/>
          <a:chExt cx="0" cy="0"/>
        </a:xfrm>
      </p:grpSpPr>
      <p:pic>
        <p:nvPicPr>
          <p:cNvPr id="1808" name="Google Shape;1808;p11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809" name="Google Shape;1809;p111"/>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810" name="Google Shape;1810;p111"/>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811" name="Google Shape;1811;p111"/>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1"/>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1"/>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814" name="Shape 1814"/>
        <p:cNvGrpSpPr/>
        <p:nvPr/>
      </p:nvGrpSpPr>
      <p:grpSpPr>
        <a:xfrm>
          <a:off x="0" y="0"/>
          <a:ext cx="0" cy="0"/>
          <a:chOff x="0" y="0"/>
          <a:chExt cx="0" cy="0"/>
        </a:xfrm>
      </p:grpSpPr>
      <p:pic>
        <p:nvPicPr>
          <p:cNvPr id="1815" name="Google Shape;1815;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16" name="Google Shape;1816;p11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817" name="Google Shape;1817;p11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818" name="Google Shape;1818;p11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819" name="Google Shape;1819;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820" name="Shape 1820"/>
        <p:cNvGrpSpPr/>
        <p:nvPr/>
      </p:nvGrpSpPr>
      <p:grpSpPr>
        <a:xfrm>
          <a:off x="0" y="0"/>
          <a:ext cx="0" cy="0"/>
          <a:chOff x="0" y="0"/>
          <a:chExt cx="0" cy="0"/>
        </a:xfrm>
      </p:grpSpPr>
      <p:pic>
        <p:nvPicPr>
          <p:cNvPr id="1821" name="Google Shape;1821;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2" name="Google Shape;1822;p1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3"/>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1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26" name="Google Shape;1826;p113"/>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27" name="Google Shape;1827;p113"/>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828" name="Google Shape;1828;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829" name="Shape 1829"/>
        <p:cNvGrpSpPr/>
        <p:nvPr/>
      </p:nvGrpSpPr>
      <p:grpSpPr>
        <a:xfrm>
          <a:off x="0" y="0"/>
          <a:ext cx="0" cy="0"/>
          <a:chOff x="0" y="0"/>
          <a:chExt cx="0" cy="0"/>
        </a:xfrm>
      </p:grpSpPr>
      <p:pic>
        <p:nvPicPr>
          <p:cNvPr id="1830" name="Google Shape;1830;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31" name="Google Shape;1831;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32" name="Google Shape;1832;p114"/>
          <p:cNvGrpSpPr/>
          <p:nvPr/>
        </p:nvGrpSpPr>
        <p:grpSpPr>
          <a:xfrm>
            <a:off x="4167150" y="1202575"/>
            <a:ext cx="809700" cy="809700"/>
            <a:chOff x="1457325" y="1219200"/>
            <a:chExt cx="809700" cy="809700"/>
          </a:xfrm>
        </p:grpSpPr>
        <p:sp>
          <p:nvSpPr>
            <p:cNvPr id="1833" name="Google Shape;1833;p114"/>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4"/>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114"/>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36" name="Google Shape;1836;p114"/>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837" name="Shape 1837"/>
        <p:cNvGrpSpPr/>
        <p:nvPr/>
      </p:nvGrpSpPr>
      <p:grpSpPr>
        <a:xfrm>
          <a:off x="0" y="0"/>
          <a:ext cx="0" cy="0"/>
          <a:chOff x="0" y="0"/>
          <a:chExt cx="0" cy="0"/>
        </a:xfrm>
      </p:grpSpPr>
      <p:pic>
        <p:nvPicPr>
          <p:cNvPr id="1838" name="Google Shape;1838;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39" name="Google Shape;1839;p11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11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41" name="Google Shape;1841;p11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842" name="Google Shape;1842;p11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843" name="Google Shape;1843;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844" name="Google Shape;1844;p115"/>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Subsection Slide">
    <p:spTree>
      <p:nvGrpSpPr>
        <p:cNvPr id="1050" name="Shape 1050"/>
        <p:cNvGrpSpPr/>
        <p:nvPr/>
      </p:nvGrpSpPr>
      <p:grpSpPr>
        <a:xfrm>
          <a:off x="0" y="0"/>
          <a:ext cx="0" cy="0"/>
          <a:chOff x="0" y="0"/>
          <a:chExt cx="0" cy="0"/>
        </a:xfrm>
      </p:grpSpPr>
      <p:sp>
        <p:nvSpPr>
          <p:cNvPr id="1051" name="Google Shape;1051;p56"/>
          <p:cNvSpPr txBox="1"/>
          <p:nvPr>
            <p:ph type="title"/>
          </p:nvPr>
        </p:nvSpPr>
        <p:spPr>
          <a:xfrm>
            <a:off x="285750" y="271463"/>
            <a:ext cx="8572500" cy="460057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2" name="Google Shape;1052;p56"/>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3" name="Google Shape;1053;p56"/>
          <p:cNvSpPr txBox="1"/>
          <p:nvPr>
            <p:ph idx="1" type="body"/>
          </p:nvPr>
        </p:nvSpPr>
        <p:spPr>
          <a:xfrm>
            <a:off x="-1" y="4904237"/>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1054" name="Shape 1054"/>
        <p:cNvGrpSpPr/>
        <p:nvPr/>
      </p:nvGrpSpPr>
      <p:grpSpPr>
        <a:xfrm>
          <a:off x="0" y="0"/>
          <a:ext cx="0" cy="0"/>
          <a:chOff x="0" y="0"/>
          <a:chExt cx="0" cy="0"/>
        </a:xfrm>
      </p:grpSpPr>
      <p:sp>
        <p:nvSpPr>
          <p:cNvPr id="1055" name="Google Shape;1055;p57"/>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6" name="Google Shape;1056;p57"/>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7" name="Google Shape;1057;p57"/>
          <p:cNvSpPr txBox="1"/>
          <p:nvPr>
            <p:ph idx="2" type="body"/>
          </p:nvPr>
        </p:nvSpPr>
        <p:spPr>
          <a:xfrm>
            <a:off x="0" y="1397620"/>
            <a:ext cx="9144000" cy="3407587"/>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8" name="Google Shape;1058;p57"/>
          <p:cNvSpPr txBox="1"/>
          <p:nvPr>
            <p:ph type="ctrTitle"/>
          </p:nvPr>
        </p:nvSpPr>
        <p:spPr>
          <a:xfrm>
            <a:off x="0" y="228450"/>
            <a:ext cx="9144000" cy="358378"/>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9" name="Google Shape;1059;p57"/>
          <p:cNvSpPr txBox="1"/>
          <p:nvPr>
            <p:ph idx="3" type="subTitle"/>
          </p:nvPr>
        </p:nvSpPr>
        <p:spPr>
          <a:xfrm>
            <a:off x="0" y="663123"/>
            <a:ext cx="9144000" cy="658203"/>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062" name="Shape 1062"/>
        <p:cNvGrpSpPr/>
        <p:nvPr/>
      </p:nvGrpSpPr>
      <p:grpSpPr>
        <a:xfrm>
          <a:off x="0" y="0"/>
          <a:ext cx="0" cy="0"/>
          <a:chOff x="0" y="0"/>
          <a:chExt cx="0" cy="0"/>
        </a:xfrm>
      </p:grpSpPr>
      <p:pic>
        <p:nvPicPr>
          <p:cNvPr id="1063" name="Google Shape;1063;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4" name="Google Shape;1064;p5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65" name="Google Shape;1065;p5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6" name="Google Shape;1066;p5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67" name="Google Shape;1067;p5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68" name="Google Shape;1068;p5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69" name="Google Shape;1069;p5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070" name="Google Shape;1070;p59"/>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071" name="Google Shape;1071;p5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72" name="Shape 1072"/>
        <p:cNvGrpSpPr/>
        <p:nvPr/>
      </p:nvGrpSpPr>
      <p:grpSpPr>
        <a:xfrm>
          <a:off x="0" y="0"/>
          <a:ext cx="0" cy="0"/>
          <a:chOff x="0" y="0"/>
          <a:chExt cx="0" cy="0"/>
        </a:xfrm>
      </p:grpSpPr>
      <p:pic>
        <p:nvPicPr>
          <p:cNvPr id="1073" name="Google Shape;1073;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4" name="Google Shape;1074;p6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5" name="Google Shape;1075;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076" name="Shape 1076"/>
        <p:cNvGrpSpPr/>
        <p:nvPr/>
      </p:nvGrpSpPr>
      <p:grpSpPr>
        <a:xfrm>
          <a:off x="0" y="0"/>
          <a:ext cx="0" cy="0"/>
          <a:chOff x="0" y="0"/>
          <a:chExt cx="0" cy="0"/>
        </a:xfrm>
      </p:grpSpPr>
      <p:pic>
        <p:nvPicPr>
          <p:cNvPr id="1077" name="Google Shape;107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8" name="Google Shape;1078;p6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9" name="Google Shape;1079;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080" name="Shape 1080"/>
        <p:cNvGrpSpPr/>
        <p:nvPr/>
      </p:nvGrpSpPr>
      <p:grpSpPr>
        <a:xfrm>
          <a:off x="0" y="0"/>
          <a:ext cx="0" cy="0"/>
          <a:chOff x="0" y="0"/>
          <a:chExt cx="0" cy="0"/>
        </a:xfrm>
      </p:grpSpPr>
      <p:pic>
        <p:nvPicPr>
          <p:cNvPr id="1081" name="Google Shape;108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2" name="Google Shape;1082;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83" name="Google Shape;1083;p62"/>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084" name="Google Shape;1084;p62"/>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085" name="Google Shape;1085;p62"/>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086" name="Google Shape;1086;p62"/>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087" name="Shape 1087"/>
        <p:cNvGrpSpPr/>
        <p:nvPr/>
      </p:nvGrpSpPr>
      <p:grpSpPr>
        <a:xfrm>
          <a:off x="0" y="0"/>
          <a:ext cx="0" cy="0"/>
          <a:chOff x="0" y="0"/>
          <a:chExt cx="0" cy="0"/>
        </a:xfrm>
      </p:grpSpPr>
      <p:sp>
        <p:nvSpPr>
          <p:cNvPr id="1088" name="Google Shape;1088;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89" name="Google Shape;1089;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090" name="Google Shape;1090;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2" name="Google Shape;1092;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93" name="Google Shape;1093;p6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094" name="Shape 1094"/>
        <p:cNvGrpSpPr/>
        <p:nvPr/>
      </p:nvGrpSpPr>
      <p:grpSpPr>
        <a:xfrm>
          <a:off x="0" y="0"/>
          <a:ext cx="0" cy="0"/>
          <a:chOff x="0" y="0"/>
          <a:chExt cx="0" cy="0"/>
        </a:xfrm>
      </p:grpSpPr>
      <p:pic>
        <p:nvPicPr>
          <p:cNvPr id="1095" name="Google Shape;1095;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6" name="Google Shape;1096;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097" name="Google Shape;1097;p64"/>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098" name="Google Shape;1098;p64"/>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1099" name="Shape 1099"/>
        <p:cNvGrpSpPr/>
        <p:nvPr/>
      </p:nvGrpSpPr>
      <p:grpSpPr>
        <a:xfrm>
          <a:off x="0" y="0"/>
          <a:ext cx="0" cy="0"/>
          <a:chOff x="0" y="0"/>
          <a:chExt cx="0" cy="0"/>
        </a:xfrm>
      </p:grpSpPr>
      <p:pic>
        <p:nvPicPr>
          <p:cNvPr id="1100" name="Google Shape;1100;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1" name="Google Shape;1101;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02" name="Google Shape;1102;p65"/>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103" name="Google Shape;1103;p65"/>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1104" name="Shape 1104"/>
        <p:cNvGrpSpPr/>
        <p:nvPr/>
      </p:nvGrpSpPr>
      <p:grpSpPr>
        <a:xfrm>
          <a:off x="0" y="0"/>
          <a:ext cx="0" cy="0"/>
          <a:chOff x="0" y="0"/>
          <a:chExt cx="0" cy="0"/>
        </a:xfrm>
      </p:grpSpPr>
      <p:pic>
        <p:nvPicPr>
          <p:cNvPr id="1105" name="Google Shape;110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6" name="Google Shape;1106;p66"/>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7" name="Google Shape;1107;p66"/>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108" name="Google Shape;1108;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109" name="Shape 1109"/>
        <p:cNvGrpSpPr/>
        <p:nvPr/>
      </p:nvGrpSpPr>
      <p:grpSpPr>
        <a:xfrm>
          <a:off x="0" y="0"/>
          <a:ext cx="0" cy="0"/>
          <a:chOff x="0" y="0"/>
          <a:chExt cx="0" cy="0"/>
        </a:xfrm>
      </p:grpSpPr>
      <p:pic>
        <p:nvPicPr>
          <p:cNvPr id="1110" name="Google Shape;1110;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1" name="Google Shape;1111;p67"/>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12" name="Google Shape;1112;p67"/>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3" name="Google Shape;1113;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14" name="Shape 1114"/>
        <p:cNvGrpSpPr/>
        <p:nvPr/>
      </p:nvGrpSpPr>
      <p:grpSpPr>
        <a:xfrm>
          <a:off x="0" y="0"/>
          <a:ext cx="0" cy="0"/>
          <a:chOff x="0" y="0"/>
          <a:chExt cx="0" cy="0"/>
        </a:xfrm>
      </p:grpSpPr>
      <p:pic>
        <p:nvPicPr>
          <p:cNvPr id="1115" name="Google Shape;1115;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6" name="Google Shape;1116;p68"/>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7" name="Google Shape;1117;p68"/>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18" name="Google Shape;1118;p68"/>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19" name="Google Shape;1119;p68"/>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20" name="Google Shape;1120;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21" name="Shape 1121"/>
        <p:cNvGrpSpPr/>
        <p:nvPr/>
      </p:nvGrpSpPr>
      <p:grpSpPr>
        <a:xfrm>
          <a:off x="0" y="0"/>
          <a:ext cx="0" cy="0"/>
          <a:chOff x="0" y="0"/>
          <a:chExt cx="0" cy="0"/>
        </a:xfrm>
      </p:grpSpPr>
      <p:pic>
        <p:nvPicPr>
          <p:cNvPr id="1122" name="Google Shape;1122;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3" name="Google Shape;1123;p6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24" name="Google Shape;1124;p69"/>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25" name="Google Shape;1125;p6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26" name="Google Shape;1126;p6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27" name="Google Shape;1127;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28" name="Shape 1128"/>
        <p:cNvGrpSpPr/>
        <p:nvPr/>
      </p:nvGrpSpPr>
      <p:grpSpPr>
        <a:xfrm>
          <a:off x="0" y="0"/>
          <a:ext cx="0" cy="0"/>
          <a:chOff x="0" y="0"/>
          <a:chExt cx="0" cy="0"/>
        </a:xfrm>
      </p:grpSpPr>
      <p:pic>
        <p:nvPicPr>
          <p:cNvPr id="1129" name="Google Shape;1129;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0" name="Google Shape;1130;p70"/>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32" name="Google Shape;1132;p7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33" name="Google Shape;1133;p70"/>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34" name="Google Shape;1134;p7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35" name="Google Shape;1135;p70"/>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36" name="Google Shape;1136;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137" name="Shape 1137"/>
        <p:cNvGrpSpPr/>
        <p:nvPr/>
      </p:nvGrpSpPr>
      <p:grpSpPr>
        <a:xfrm>
          <a:off x="0" y="0"/>
          <a:ext cx="0" cy="0"/>
          <a:chOff x="0" y="0"/>
          <a:chExt cx="0" cy="0"/>
        </a:xfrm>
      </p:grpSpPr>
      <p:pic>
        <p:nvPicPr>
          <p:cNvPr id="1138" name="Google Shape;1138;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9" name="Google Shape;1139;p7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1" name="Google Shape;1141;p7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42" name="Google Shape;1142;p71"/>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143" name="Google Shape;1143;p71"/>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144" name="Google Shape;1144;p71"/>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145" name="Google Shape;1145;p71"/>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146" name="Google Shape;1146;p71"/>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147" name="Google Shape;1147;p71"/>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148" name="Google Shape;1148;p71"/>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149" name="Google Shape;1149;p71"/>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150" name="Google Shape;1150;p71"/>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151" name="Google Shape;1151;p71"/>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152" name="Google Shape;1152;p71"/>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153" name="Google Shape;1153;p71"/>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154" name="Google Shape;1154;p71"/>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155" name="Google Shape;1155;p71"/>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156" name="Google Shape;1156;p71"/>
          <p:cNvGrpSpPr/>
          <p:nvPr/>
        </p:nvGrpSpPr>
        <p:grpSpPr>
          <a:xfrm>
            <a:off x="4519000" y="3821425"/>
            <a:ext cx="420900" cy="912575"/>
            <a:chOff x="4680988" y="3981725"/>
            <a:chExt cx="420900" cy="912575"/>
          </a:xfrm>
        </p:grpSpPr>
        <p:pic>
          <p:nvPicPr>
            <p:cNvPr id="1157" name="Google Shape;1157;p71"/>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158" name="Google Shape;1158;p71"/>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159" name="Google Shape;1159;p7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0" name="Google Shape;1160;p7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61" name="Google Shape;1161;p71"/>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62" name="Google Shape;1162;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163" name="Shape 1163"/>
        <p:cNvGrpSpPr/>
        <p:nvPr/>
      </p:nvGrpSpPr>
      <p:grpSpPr>
        <a:xfrm>
          <a:off x="0" y="0"/>
          <a:ext cx="0" cy="0"/>
          <a:chOff x="0" y="0"/>
          <a:chExt cx="0" cy="0"/>
        </a:xfrm>
      </p:grpSpPr>
      <p:pic>
        <p:nvPicPr>
          <p:cNvPr id="1164" name="Google Shape;1164;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65" name="Google Shape;1165;p72"/>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6" name="Google Shape;1166;p72"/>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69" name="Google Shape;1169;p7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70" name="Google Shape;1170;p7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71" name="Google Shape;1171;p72"/>
          <p:cNvGrpSpPr/>
          <p:nvPr/>
        </p:nvGrpSpPr>
        <p:grpSpPr>
          <a:xfrm>
            <a:off x="4732975" y="426900"/>
            <a:ext cx="3984300" cy="1538339"/>
            <a:chOff x="4623475" y="424050"/>
            <a:chExt cx="3984300" cy="1538339"/>
          </a:xfrm>
        </p:grpSpPr>
        <p:sp>
          <p:nvSpPr>
            <p:cNvPr id="1172" name="Google Shape;1172;p72"/>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73" name="Google Shape;1173;p72"/>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2"/>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175" name="Google Shape;1175;p72"/>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176" name="Google Shape;1176;p72"/>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177" name="Google Shape;1177;p72"/>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178" name="Google Shape;1178;p72"/>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179" name="Google Shape;1179;p72"/>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180" name="Google Shape;1180;p72"/>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182" name="Shape 1182"/>
        <p:cNvGrpSpPr/>
        <p:nvPr/>
      </p:nvGrpSpPr>
      <p:grpSpPr>
        <a:xfrm>
          <a:off x="0" y="0"/>
          <a:ext cx="0" cy="0"/>
          <a:chOff x="0" y="0"/>
          <a:chExt cx="0" cy="0"/>
        </a:xfrm>
      </p:grpSpPr>
      <p:sp>
        <p:nvSpPr>
          <p:cNvPr id="1183" name="Google Shape;1183;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84" name="Google Shape;1184;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85" name="Google Shape;1185;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186" name="Google Shape;1186;p73"/>
          <p:cNvGraphicFramePr/>
          <p:nvPr/>
        </p:nvGraphicFramePr>
        <p:xfrm>
          <a:off x="358300" y="1181050"/>
          <a:ext cx="3000000" cy="3000000"/>
        </p:xfrm>
        <a:graphic>
          <a:graphicData uri="http://schemas.openxmlformats.org/drawingml/2006/table">
            <a:tbl>
              <a:tblPr>
                <a:noFill/>
                <a:tableStyleId>{A1B39AD8-E251-414E-ADB5-581460149A84}</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187" name="Google Shape;1187;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188" name="Google Shape;1188;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189" name="Shape 1189"/>
        <p:cNvGrpSpPr/>
        <p:nvPr/>
      </p:nvGrpSpPr>
      <p:grpSpPr>
        <a:xfrm>
          <a:off x="0" y="0"/>
          <a:ext cx="0" cy="0"/>
          <a:chOff x="0" y="0"/>
          <a:chExt cx="0" cy="0"/>
        </a:xfrm>
      </p:grpSpPr>
      <p:cxnSp>
        <p:nvCxnSpPr>
          <p:cNvPr id="1190" name="Google Shape;1190;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91" name="Google Shape;1191;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192" name="Google Shape;1192;p74"/>
          <p:cNvGraphicFramePr/>
          <p:nvPr/>
        </p:nvGraphicFramePr>
        <p:xfrm>
          <a:off x="358300" y="876250"/>
          <a:ext cx="3000000" cy="3000000"/>
        </p:xfrm>
        <a:graphic>
          <a:graphicData uri="http://schemas.openxmlformats.org/drawingml/2006/table">
            <a:tbl>
              <a:tblPr>
                <a:noFill/>
                <a:tableStyleId>{A1B39AD8-E251-414E-ADB5-581460149A84}</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193" name="Google Shape;1193;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194" name="Google Shape;1194;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195" name="Shape 1195"/>
        <p:cNvGrpSpPr/>
        <p:nvPr/>
      </p:nvGrpSpPr>
      <p:grpSpPr>
        <a:xfrm>
          <a:off x="0" y="0"/>
          <a:ext cx="0" cy="0"/>
          <a:chOff x="0" y="0"/>
          <a:chExt cx="0" cy="0"/>
        </a:xfrm>
      </p:grpSpPr>
      <p:pic>
        <p:nvPicPr>
          <p:cNvPr id="1196" name="Google Shape;1196;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7" name="Google Shape;1197;p7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99" name="Google Shape;1199;p7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00" name="Google Shape;1200;p75"/>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201" name="Google Shape;1201;p75"/>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202" name="Google Shape;1202;p75"/>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203" name="Google Shape;1203;p75"/>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204" name="Google Shape;1204;p75"/>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205" name="Google Shape;1205;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206" name="Shape 1206"/>
        <p:cNvGrpSpPr/>
        <p:nvPr/>
      </p:nvGrpSpPr>
      <p:grpSpPr>
        <a:xfrm>
          <a:off x="0" y="0"/>
          <a:ext cx="0" cy="0"/>
          <a:chOff x="0" y="0"/>
          <a:chExt cx="0" cy="0"/>
        </a:xfrm>
      </p:grpSpPr>
      <p:sp>
        <p:nvSpPr>
          <p:cNvPr id="1207" name="Google Shape;1207;p76"/>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208" name="Google Shape;1208;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09" name="Google Shape;1209;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10" name="Google Shape;1210;p7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211" name="Google Shape;1211;p76"/>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12" name="Google Shape;1212;p7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213" name="Google Shape;1213;p76"/>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14" name="Google Shape;1214;p76"/>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15" name="Google Shape;1215;p7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216" name="Google Shape;1216;p76"/>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17" name="Google Shape;1217;p76"/>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6"/>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219" name="Google Shape;1219;p76"/>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220" name="Google Shape;1220;p76"/>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221" name="Google Shape;1221;p76"/>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222" name="Google Shape;1222;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223" name="Shape 1223"/>
        <p:cNvGrpSpPr/>
        <p:nvPr/>
      </p:nvGrpSpPr>
      <p:grpSpPr>
        <a:xfrm>
          <a:off x="0" y="0"/>
          <a:ext cx="0" cy="0"/>
          <a:chOff x="0" y="0"/>
          <a:chExt cx="0" cy="0"/>
        </a:xfrm>
      </p:grpSpPr>
      <p:cxnSp>
        <p:nvCxnSpPr>
          <p:cNvPr id="1224" name="Google Shape;1224;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26" name="Google Shape;1226;p7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27" name="Google Shape;1227;p7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28" name="Google Shape;1228;p7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29" name="Google Shape;1229;p7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30" name="Google Shape;1230;p7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32" name="Google Shape;1232;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34" name="Google Shape;1234;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36" name="Google Shape;1236;p7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37" name="Google Shape;1237;p77"/>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8" name="Google Shape;1238;p77"/>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9" name="Google Shape;1239;p77"/>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0" name="Google Shape;1240;p77"/>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241" name="Shape 1241"/>
        <p:cNvGrpSpPr/>
        <p:nvPr/>
      </p:nvGrpSpPr>
      <p:grpSpPr>
        <a:xfrm>
          <a:off x="0" y="0"/>
          <a:ext cx="0" cy="0"/>
          <a:chOff x="0" y="0"/>
          <a:chExt cx="0" cy="0"/>
        </a:xfrm>
      </p:grpSpPr>
      <p:pic>
        <p:nvPicPr>
          <p:cNvPr id="1242" name="Google Shape;1242;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3" name="Google Shape;1243;p7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5" name="Google Shape;1245;p7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46" name="Google Shape;1246;p78"/>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47" name="Google Shape;1247;p7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48" name="Google Shape;1248;p78"/>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249" name="Google Shape;1249;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250" name="Shape 1250"/>
        <p:cNvGrpSpPr/>
        <p:nvPr/>
      </p:nvGrpSpPr>
      <p:grpSpPr>
        <a:xfrm>
          <a:off x="0" y="0"/>
          <a:ext cx="0" cy="0"/>
          <a:chOff x="0" y="0"/>
          <a:chExt cx="0" cy="0"/>
        </a:xfrm>
      </p:grpSpPr>
      <p:pic>
        <p:nvPicPr>
          <p:cNvPr id="1251" name="Google Shape;1251;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252" name="Google Shape;1252;p79"/>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253" name="Google Shape;1253;p79"/>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254" name="Google Shape;1254;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255" name="Shape 1255"/>
        <p:cNvGrpSpPr/>
        <p:nvPr/>
      </p:nvGrpSpPr>
      <p:grpSpPr>
        <a:xfrm>
          <a:off x="0" y="0"/>
          <a:ext cx="0" cy="0"/>
          <a:chOff x="0" y="0"/>
          <a:chExt cx="0" cy="0"/>
        </a:xfrm>
      </p:grpSpPr>
      <p:pic>
        <p:nvPicPr>
          <p:cNvPr id="1256" name="Google Shape;1256;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7" name="Google Shape;1257;p80"/>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258" name="Google Shape;1258;p8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60" name="Google Shape;1260;p8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61" name="Google Shape;1261;p80"/>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262" name="Google Shape;1262;p80"/>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1263" name="Google Shape;1263;p8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264" name="Google Shape;1264;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1265" name="Shape 1265"/>
        <p:cNvGrpSpPr/>
        <p:nvPr/>
      </p:nvGrpSpPr>
      <p:grpSpPr>
        <a:xfrm>
          <a:off x="0" y="0"/>
          <a:ext cx="0" cy="0"/>
          <a:chOff x="0" y="0"/>
          <a:chExt cx="0" cy="0"/>
        </a:xfrm>
      </p:grpSpPr>
      <p:pic>
        <p:nvPicPr>
          <p:cNvPr id="1266" name="Google Shape;1266;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7" name="Google Shape;1267;p8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268" name="Google Shape;1268;p8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69" name="Google Shape;1269;p8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70" name="Google Shape;1270;p8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1271" name="Google Shape;1271;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72" name="Google Shape;1272;p81"/>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3" name="Google Shape;1273;p81"/>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1274" name="Shape 1274"/>
        <p:cNvGrpSpPr/>
        <p:nvPr/>
      </p:nvGrpSpPr>
      <p:grpSpPr>
        <a:xfrm>
          <a:off x="0" y="0"/>
          <a:ext cx="0" cy="0"/>
          <a:chOff x="0" y="0"/>
          <a:chExt cx="0" cy="0"/>
        </a:xfrm>
      </p:grpSpPr>
      <p:pic>
        <p:nvPicPr>
          <p:cNvPr id="1275" name="Google Shape;1275;p82"/>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1276" name="Google Shape;1276;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7" name="Google Shape;1277;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78" name="Google Shape;1278;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80" name="Google Shape;1280;p82"/>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81" name="Google Shape;1281;p82"/>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82" name="Google Shape;1282;p82"/>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83" name="Google Shape;1283;p8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1284" name="Shape 1284"/>
        <p:cNvGrpSpPr/>
        <p:nvPr/>
      </p:nvGrpSpPr>
      <p:grpSpPr>
        <a:xfrm>
          <a:off x="0" y="0"/>
          <a:ext cx="0" cy="0"/>
          <a:chOff x="0" y="0"/>
          <a:chExt cx="0" cy="0"/>
        </a:xfrm>
      </p:grpSpPr>
      <p:sp>
        <p:nvSpPr>
          <p:cNvPr id="1285" name="Google Shape;1285;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7" name="Google Shape;1287;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88" name="Google Shape;1288;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89" name="Google Shape;1289;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290" name="Google Shape;1290;p83"/>
          <p:cNvGrpSpPr/>
          <p:nvPr/>
        </p:nvGrpSpPr>
        <p:grpSpPr>
          <a:xfrm>
            <a:off x="457200" y="1378813"/>
            <a:ext cx="776889" cy="621300"/>
            <a:chOff x="457200" y="1378813"/>
            <a:chExt cx="776889" cy="621300"/>
          </a:xfrm>
        </p:grpSpPr>
        <p:sp>
          <p:nvSpPr>
            <p:cNvPr id="1291" name="Google Shape;1291;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2" name="Google Shape;1292;p8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93" name="Google Shape;1293;p83"/>
          <p:cNvGrpSpPr/>
          <p:nvPr/>
        </p:nvGrpSpPr>
        <p:grpSpPr>
          <a:xfrm>
            <a:off x="457200" y="2228725"/>
            <a:ext cx="776889" cy="621300"/>
            <a:chOff x="457200" y="1378813"/>
            <a:chExt cx="776889" cy="621300"/>
          </a:xfrm>
        </p:grpSpPr>
        <p:sp>
          <p:nvSpPr>
            <p:cNvPr id="1294" name="Google Shape;1294;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95" name="Google Shape;1295;p8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96" name="Google Shape;1296;p83"/>
          <p:cNvGrpSpPr/>
          <p:nvPr/>
        </p:nvGrpSpPr>
        <p:grpSpPr>
          <a:xfrm>
            <a:off x="457200" y="3073850"/>
            <a:ext cx="776889" cy="621300"/>
            <a:chOff x="457200" y="1378813"/>
            <a:chExt cx="776889" cy="621300"/>
          </a:xfrm>
        </p:grpSpPr>
        <p:sp>
          <p:nvSpPr>
            <p:cNvPr id="1297" name="Google Shape;1297;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98" name="Google Shape;1298;p8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99" name="Google Shape;1299;p83"/>
          <p:cNvGrpSpPr/>
          <p:nvPr/>
        </p:nvGrpSpPr>
        <p:grpSpPr>
          <a:xfrm>
            <a:off x="457200" y="3923750"/>
            <a:ext cx="776889" cy="621300"/>
            <a:chOff x="457200" y="1378813"/>
            <a:chExt cx="776889" cy="621300"/>
          </a:xfrm>
        </p:grpSpPr>
        <p:sp>
          <p:nvSpPr>
            <p:cNvPr id="1300" name="Google Shape;1300;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01" name="Google Shape;1301;p8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02" name="Google Shape;1302;p83"/>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03" name="Google Shape;1303;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3"/>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07" name="Google Shape;1307;p83"/>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08" name="Google Shape;1308;p83"/>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09" name="Google Shape;1309;p8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1310" name="Shape 1310"/>
        <p:cNvGrpSpPr/>
        <p:nvPr/>
      </p:nvGrpSpPr>
      <p:grpSpPr>
        <a:xfrm>
          <a:off x="0" y="0"/>
          <a:ext cx="0" cy="0"/>
          <a:chOff x="0" y="0"/>
          <a:chExt cx="0" cy="0"/>
        </a:xfrm>
      </p:grpSpPr>
      <p:sp>
        <p:nvSpPr>
          <p:cNvPr id="1311" name="Google Shape;1311;p8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314" name="Google Shape;1314;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5" name="Google Shape;131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16" name="Google Shape;1316;p84"/>
          <p:cNvGrpSpPr/>
          <p:nvPr/>
        </p:nvGrpSpPr>
        <p:grpSpPr>
          <a:xfrm>
            <a:off x="457200" y="1378813"/>
            <a:ext cx="776889" cy="621300"/>
            <a:chOff x="457200" y="1378813"/>
            <a:chExt cx="776889" cy="621300"/>
          </a:xfrm>
        </p:grpSpPr>
        <p:sp>
          <p:nvSpPr>
            <p:cNvPr id="1317" name="Google Shape;1317;p8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18" name="Google Shape;1318;p8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19" name="Google Shape;1319;p84"/>
          <p:cNvGrpSpPr/>
          <p:nvPr/>
        </p:nvGrpSpPr>
        <p:grpSpPr>
          <a:xfrm>
            <a:off x="457200" y="2228725"/>
            <a:ext cx="776889" cy="621300"/>
            <a:chOff x="457200" y="1378813"/>
            <a:chExt cx="776889" cy="621300"/>
          </a:xfrm>
        </p:grpSpPr>
        <p:sp>
          <p:nvSpPr>
            <p:cNvPr id="1320" name="Google Shape;1320;p8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21" name="Google Shape;1321;p8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22" name="Google Shape;1322;p84"/>
          <p:cNvGrpSpPr/>
          <p:nvPr/>
        </p:nvGrpSpPr>
        <p:grpSpPr>
          <a:xfrm>
            <a:off x="457200" y="3073850"/>
            <a:ext cx="776889" cy="621300"/>
            <a:chOff x="457200" y="1378813"/>
            <a:chExt cx="776889" cy="621300"/>
          </a:xfrm>
        </p:grpSpPr>
        <p:sp>
          <p:nvSpPr>
            <p:cNvPr id="1323" name="Google Shape;1323;p8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24" name="Google Shape;1324;p8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25" name="Google Shape;1325;p8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26" name="Google Shape;1326;p8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29" name="Google Shape;1329;p8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30" name="Google Shape;1330;p8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1331" name="Shape 1331"/>
        <p:cNvGrpSpPr/>
        <p:nvPr/>
      </p:nvGrpSpPr>
      <p:grpSpPr>
        <a:xfrm>
          <a:off x="0" y="0"/>
          <a:ext cx="0" cy="0"/>
          <a:chOff x="0" y="0"/>
          <a:chExt cx="0" cy="0"/>
        </a:xfrm>
      </p:grpSpPr>
      <p:sp>
        <p:nvSpPr>
          <p:cNvPr id="1332" name="Google Shape;133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4" name="Google Shape;133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5" name="Google Shape;133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36" name="Google Shape;1336;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37" name="Google Shape;1337;p85"/>
          <p:cNvGrpSpPr/>
          <p:nvPr/>
        </p:nvGrpSpPr>
        <p:grpSpPr>
          <a:xfrm>
            <a:off x="457200" y="1300225"/>
            <a:ext cx="776889" cy="621300"/>
            <a:chOff x="457200" y="1378813"/>
            <a:chExt cx="776889" cy="621300"/>
          </a:xfrm>
        </p:grpSpPr>
        <p:sp>
          <p:nvSpPr>
            <p:cNvPr id="1338" name="Google Shape;1338;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39" name="Google Shape;1339;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85"/>
          <p:cNvGrpSpPr/>
          <p:nvPr/>
        </p:nvGrpSpPr>
        <p:grpSpPr>
          <a:xfrm>
            <a:off x="457200" y="2000125"/>
            <a:ext cx="776889" cy="621300"/>
            <a:chOff x="457200" y="1378813"/>
            <a:chExt cx="776889" cy="621300"/>
          </a:xfrm>
        </p:grpSpPr>
        <p:sp>
          <p:nvSpPr>
            <p:cNvPr id="1341" name="Google Shape;1341;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42" name="Google Shape;1342;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85"/>
          <p:cNvGrpSpPr/>
          <p:nvPr/>
        </p:nvGrpSpPr>
        <p:grpSpPr>
          <a:xfrm>
            <a:off x="457200" y="2692850"/>
            <a:ext cx="776889" cy="621300"/>
            <a:chOff x="457200" y="1378813"/>
            <a:chExt cx="776889" cy="621300"/>
          </a:xfrm>
        </p:grpSpPr>
        <p:sp>
          <p:nvSpPr>
            <p:cNvPr id="1344" name="Google Shape;1344;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45" name="Google Shape;1345;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85"/>
          <p:cNvGrpSpPr/>
          <p:nvPr/>
        </p:nvGrpSpPr>
        <p:grpSpPr>
          <a:xfrm>
            <a:off x="457200" y="3390350"/>
            <a:ext cx="776889" cy="621300"/>
            <a:chOff x="457200" y="1378813"/>
            <a:chExt cx="776889" cy="621300"/>
          </a:xfrm>
        </p:grpSpPr>
        <p:sp>
          <p:nvSpPr>
            <p:cNvPr id="1347" name="Google Shape;1347;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348" name="Google Shape;1348;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85"/>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85"/>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85"/>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56" name="Google Shape;1356;p85"/>
          <p:cNvGrpSpPr/>
          <p:nvPr/>
        </p:nvGrpSpPr>
        <p:grpSpPr>
          <a:xfrm>
            <a:off x="469500" y="4083075"/>
            <a:ext cx="776889" cy="621300"/>
            <a:chOff x="457200" y="1378813"/>
            <a:chExt cx="776889" cy="621300"/>
          </a:xfrm>
        </p:grpSpPr>
        <p:sp>
          <p:nvSpPr>
            <p:cNvPr id="1357" name="Google Shape;1357;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58" name="Google Shape;1358;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1" name="Google Shape;1361;p8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1362" name="Shape 1362"/>
        <p:cNvGrpSpPr/>
        <p:nvPr/>
      </p:nvGrpSpPr>
      <p:grpSpPr>
        <a:xfrm>
          <a:off x="0" y="0"/>
          <a:ext cx="0" cy="0"/>
          <a:chOff x="0" y="0"/>
          <a:chExt cx="0" cy="0"/>
        </a:xfrm>
      </p:grpSpPr>
      <p:sp>
        <p:nvSpPr>
          <p:cNvPr id="1363" name="Google Shape;1363;p8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6" name="Google Shape;1366;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7" name="Google Shape;1367;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68" name="Google Shape;1368;p86"/>
          <p:cNvGrpSpPr/>
          <p:nvPr/>
        </p:nvGrpSpPr>
        <p:grpSpPr>
          <a:xfrm>
            <a:off x="457200" y="1237825"/>
            <a:ext cx="776900" cy="486300"/>
            <a:chOff x="457200" y="1466425"/>
            <a:chExt cx="776900" cy="486300"/>
          </a:xfrm>
        </p:grpSpPr>
        <p:sp>
          <p:nvSpPr>
            <p:cNvPr id="1369" name="Google Shape;1369;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70" name="Google Shape;1370;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86"/>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2" name="Google Shape;1372;p8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3" name="Google Shape;1373;p86"/>
          <p:cNvGrpSpPr/>
          <p:nvPr/>
        </p:nvGrpSpPr>
        <p:grpSpPr>
          <a:xfrm>
            <a:off x="457200" y="1828900"/>
            <a:ext cx="776900" cy="486300"/>
            <a:chOff x="457200" y="1466425"/>
            <a:chExt cx="776900" cy="486300"/>
          </a:xfrm>
        </p:grpSpPr>
        <p:sp>
          <p:nvSpPr>
            <p:cNvPr id="1374" name="Google Shape;1374;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75" name="Google Shape;1375;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6" name="Google Shape;1376;p8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7" name="Google Shape;1377;p86"/>
          <p:cNvGrpSpPr/>
          <p:nvPr/>
        </p:nvGrpSpPr>
        <p:grpSpPr>
          <a:xfrm>
            <a:off x="457200" y="2419975"/>
            <a:ext cx="776900" cy="486300"/>
            <a:chOff x="457200" y="1466425"/>
            <a:chExt cx="776900" cy="486300"/>
          </a:xfrm>
        </p:grpSpPr>
        <p:sp>
          <p:nvSpPr>
            <p:cNvPr id="1378" name="Google Shape;1378;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79" name="Google Shape;1379;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 name="Google Shape;1380;p8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86"/>
          <p:cNvGrpSpPr/>
          <p:nvPr/>
        </p:nvGrpSpPr>
        <p:grpSpPr>
          <a:xfrm>
            <a:off x="457200" y="3011050"/>
            <a:ext cx="776900" cy="486300"/>
            <a:chOff x="457200" y="1466425"/>
            <a:chExt cx="776900" cy="486300"/>
          </a:xfrm>
        </p:grpSpPr>
        <p:sp>
          <p:nvSpPr>
            <p:cNvPr id="1382" name="Google Shape;1382;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383" name="Google Shape;1383;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8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86"/>
          <p:cNvGrpSpPr/>
          <p:nvPr/>
        </p:nvGrpSpPr>
        <p:grpSpPr>
          <a:xfrm>
            <a:off x="457200" y="3602137"/>
            <a:ext cx="776900" cy="486300"/>
            <a:chOff x="457200" y="1466425"/>
            <a:chExt cx="776900" cy="486300"/>
          </a:xfrm>
        </p:grpSpPr>
        <p:sp>
          <p:nvSpPr>
            <p:cNvPr id="1386" name="Google Shape;1386;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87" name="Google Shape;1387;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8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 name="Google Shape;1389;p86"/>
          <p:cNvGrpSpPr/>
          <p:nvPr/>
        </p:nvGrpSpPr>
        <p:grpSpPr>
          <a:xfrm>
            <a:off x="457200" y="4193262"/>
            <a:ext cx="776900" cy="486300"/>
            <a:chOff x="457200" y="1466425"/>
            <a:chExt cx="776900" cy="486300"/>
          </a:xfrm>
        </p:grpSpPr>
        <p:sp>
          <p:nvSpPr>
            <p:cNvPr id="1390" name="Google Shape;1390;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391" name="Google Shape;1391;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2" name="Google Shape;1392;p86"/>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3" name="Google Shape;1393;p86"/>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86"/>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5" name="Google Shape;1395;p86"/>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86"/>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86"/>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1398" name="Shape 1398"/>
        <p:cNvGrpSpPr/>
        <p:nvPr/>
      </p:nvGrpSpPr>
      <p:grpSpPr>
        <a:xfrm>
          <a:off x="0" y="0"/>
          <a:ext cx="0" cy="0"/>
          <a:chOff x="0" y="0"/>
          <a:chExt cx="0" cy="0"/>
        </a:xfrm>
      </p:grpSpPr>
      <p:sp>
        <p:nvSpPr>
          <p:cNvPr id="1399" name="Google Shape;1399;p8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2" name="Google Shape;140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03" name="Google Shape;140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404" name="Google Shape;1404;p87"/>
          <p:cNvGrpSpPr/>
          <p:nvPr/>
        </p:nvGrpSpPr>
        <p:grpSpPr>
          <a:xfrm>
            <a:off x="457222" y="1149803"/>
            <a:ext cx="713194" cy="446423"/>
            <a:chOff x="457200" y="1466425"/>
            <a:chExt cx="776900" cy="486300"/>
          </a:xfrm>
        </p:grpSpPr>
        <p:sp>
          <p:nvSpPr>
            <p:cNvPr id="1405" name="Google Shape;1405;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406" name="Google Shape;1406;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87"/>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8" name="Google Shape;1408;p8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87"/>
          <p:cNvGrpSpPr/>
          <p:nvPr/>
        </p:nvGrpSpPr>
        <p:grpSpPr>
          <a:xfrm>
            <a:off x="457222" y="1672428"/>
            <a:ext cx="713194" cy="446423"/>
            <a:chOff x="457200" y="1466425"/>
            <a:chExt cx="776900" cy="486300"/>
          </a:xfrm>
        </p:grpSpPr>
        <p:sp>
          <p:nvSpPr>
            <p:cNvPr id="1410" name="Google Shape;1410;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11" name="Google Shape;1411;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87"/>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8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87"/>
          <p:cNvGrpSpPr/>
          <p:nvPr/>
        </p:nvGrpSpPr>
        <p:grpSpPr>
          <a:xfrm>
            <a:off x="457197" y="2195578"/>
            <a:ext cx="713194" cy="446423"/>
            <a:chOff x="457200" y="1466425"/>
            <a:chExt cx="776900" cy="486300"/>
          </a:xfrm>
        </p:grpSpPr>
        <p:sp>
          <p:nvSpPr>
            <p:cNvPr id="1415" name="Google Shape;1415;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16" name="Google Shape;1416;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87"/>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8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87"/>
          <p:cNvGrpSpPr/>
          <p:nvPr/>
        </p:nvGrpSpPr>
        <p:grpSpPr>
          <a:xfrm>
            <a:off x="457197" y="2718203"/>
            <a:ext cx="713194" cy="446423"/>
            <a:chOff x="457200" y="1466425"/>
            <a:chExt cx="776900" cy="486300"/>
          </a:xfrm>
        </p:grpSpPr>
        <p:sp>
          <p:nvSpPr>
            <p:cNvPr id="1420" name="Google Shape;1420;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21" name="Google Shape;1421;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87"/>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3" name="Google Shape;1423;p8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87"/>
          <p:cNvGrpSpPr/>
          <p:nvPr/>
        </p:nvGrpSpPr>
        <p:grpSpPr>
          <a:xfrm>
            <a:off x="457222" y="3240828"/>
            <a:ext cx="713194" cy="446423"/>
            <a:chOff x="457200" y="1466425"/>
            <a:chExt cx="776900" cy="486300"/>
          </a:xfrm>
        </p:grpSpPr>
        <p:sp>
          <p:nvSpPr>
            <p:cNvPr id="1425" name="Google Shape;1425;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26" name="Google Shape;1426;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87"/>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8" name="Google Shape;1428;p8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87"/>
          <p:cNvGrpSpPr/>
          <p:nvPr/>
        </p:nvGrpSpPr>
        <p:grpSpPr>
          <a:xfrm>
            <a:off x="457222" y="3763453"/>
            <a:ext cx="713194" cy="446423"/>
            <a:chOff x="457200" y="1466425"/>
            <a:chExt cx="776900" cy="486300"/>
          </a:xfrm>
        </p:grpSpPr>
        <p:sp>
          <p:nvSpPr>
            <p:cNvPr id="1430" name="Google Shape;1430;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31" name="Google Shape;1431;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87"/>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3" name="Google Shape;1433;p8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4" name="Google Shape;1434;p87"/>
          <p:cNvGrpSpPr/>
          <p:nvPr/>
        </p:nvGrpSpPr>
        <p:grpSpPr>
          <a:xfrm>
            <a:off x="457222" y="4311603"/>
            <a:ext cx="713194" cy="446423"/>
            <a:chOff x="457200" y="1466425"/>
            <a:chExt cx="776900" cy="486300"/>
          </a:xfrm>
        </p:grpSpPr>
        <p:sp>
          <p:nvSpPr>
            <p:cNvPr id="1435" name="Google Shape;1435;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36" name="Google Shape;1436;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87"/>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87"/>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1439" name="Shape 1439"/>
        <p:cNvGrpSpPr/>
        <p:nvPr/>
      </p:nvGrpSpPr>
      <p:grpSpPr>
        <a:xfrm>
          <a:off x="0" y="0"/>
          <a:ext cx="0" cy="0"/>
          <a:chOff x="0" y="0"/>
          <a:chExt cx="0" cy="0"/>
        </a:xfrm>
      </p:grpSpPr>
      <p:sp>
        <p:nvSpPr>
          <p:cNvPr id="1440" name="Google Shape;1440;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1" name="Google Shape;1441;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42" name="Google Shape;1442;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43" name="Google Shape;1443;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4" name="Google Shape;1444;p8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8"/>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46" name="Google Shape;1446;p88"/>
          <p:cNvGrpSpPr/>
          <p:nvPr/>
        </p:nvGrpSpPr>
        <p:grpSpPr>
          <a:xfrm>
            <a:off x="457181" y="1345103"/>
            <a:ext cx="533372" cy="533480"/>
            <a:chOff x="457200" y="1378813"/>
            <a:chExt cx="695400" cy="695450"/>
          </a:xfrm>
        </p:grpSpPr>
        <p:sp>
          <p:nvSpPr>
            <p:cNvPr id="1447" name="Google Shape;1447;p8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8" name="Google Shape;1448;p88"/>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88"/>
          <p:cNvGrpSpPr/>
          <p:nvPr/>
        </p:nvGrpSpPr>
        <p:grpSpPr>
          <a:xfrm>
            <a:off x="3228956" y="1345103"/>
            <a:ext cx="533372" cy="533480"/>
            <a:chOff x="457200" y="1378813"/>
            <a:chExt cx="695400" cy="695450"/>
          </a:xfrm>
        </p:grpSpPr>
        <p:sp>
          <p:nvSpPr>
            <p:cNvPr id="1450" name="Google Shape;1450;p8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51" name="Google Shape;1451;p88"/>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52" name="Google Shape;1452;p8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8"/>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54" name="Google Shape;1454;p88"/>
          <p:cNvGrpSpPr/>
          <p:nvPr/>
        </p:nvGrpSpPr>
        <p:grpSpPr>
          <a:xfrm>
            <a:off x="6134081" y="1345853"/>
            <a:ext cx="533372" cy="533480"/>
            <a:chOff x="457200" y="1378813"/>
            <a:chExt cx="695400" cy="695450"/>
          </a:xfrm>
        </p:grpSpPr>
        <p:sp>
          <p:nvSpPr>
            <p:cNvPr id="1455" name="Google Shape;1455;p88"/>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56" name="Google Shape;1456;p88"/>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57" name="Google Shape;1457;p8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8"/>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59" name="Google Shape;1459;p8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1460" name="Shape 1460"/>
        <p:cNvGrpSpPr/>
        <p:nvPr/>
      </p:nvGrpSpPr>
      <p:grpSpPr>
        <a:xfrm>
          <a:off x="0" y="0"/>
          <a:ext cx="0" cy="0"/>
          <a:chOff x="0" y="0"/>
          <a:chExt cx="0" cy="0"/>
        </a:xfrm>
      </p:grpSpPr>
      <p:sp>
        <p:nvSpPr>
          <p:cNvPr id="1461" name="Google Shape;1461;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64" name="Google Shape;1464;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5" name="Google Shape;1465;p8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9"/>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7" name="Google Shape;1467;p89"/>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1468" name="Google Shape;1468;p89"/>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9"/>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71" name="Google Shape;1471;p89"/>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72" name="Google Shape;1472;p89"/>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1473" name="Google Shape;1473;p89"/>
          <p:cNvGrpSpPr/>
          <p:nvPr/>
        </p:nvGrpSpPr>
        <p:grpSpPr>
          <a:xfrm>
            <a:off x="6134054" y="1345850"/>
            <a:ext cx="2298699" cy="533482"/>
            <a:chOff x="457164" y="1378809"/>
            <a:chExt cx="2997000" cy="695454"/>
          </a:xfrm>
        </p:grpSpPr>
        <p:sp>
          <p:nvSpPr>
            <p:cNvPr id="1474" name="Google Shape;1474;p89"/>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75" name="Google Shape;1475;p89"/>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76" name="Google Shape;1476;p8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9"/>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78" name="Google Shape;1478;p8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79" name="Google Shape;1479;p89"/>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1480" name="Google Shape;1480;p89"/>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1481" name="Google Shape;1481;p89"/>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1482" name="Shape 1482"/>
        <p:cNvGrpSpPr/>
        <p:nvPr/>
      </p:nvGrpSpPr>
      <p:grpSpPr>
        <a:xfrm>
          <a:off x="0" y="0"/>
          <a:ext cx="0" cy="0"/>
          <a:chOff x="0" y="0"/>
          <a:chExt cx="0" cy="0"/>
        </a:xfrm>
      </p:grpSpPr>
      <p:pic>
        <p:nvPicPr>
          <p:cNvPr id="1483" name="Google Shape;1483;p9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484" name="Google Shape;1484;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6" name="Google Shape;1486;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87" name="Google Shape;1487;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8" name="Google Shape;1488;p90"/>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89" name="Google Shape;1489;p9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90" name="Google Shape;1490;p90"/>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1" name="Google Shape;1491;p90"/>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2" name="Google Shape;1492;p90"/>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493" name="Google Shape;1493;p90"/>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494" name="Google Shape;1494;p90"/>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0"/>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496" name="Google Shape;1496;p9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1497" name="Shape 1497"/>
        <p:cNvGrpSpPr/>
        <p:nvPr/>
      </p:nvGrpSpPr>
      <p:grpSpPr>
        <a:xfrm>
          <a:off x="0" y="0"/>
          <a:ext cx="0" cy="0"/>
          <a:chOff x="0" y="0"/>
          <a:chExt cx="0" cy="0"/>
        </a:xfrm>
      </p:grpSpPr>
      <p:grpSp>
        <p:nvGrpSpPr>
          <p:cNvPr id="1498" name="Google Shape;1498;p91"/>
          <p:cNvGrpSpPr/>
          <p:nvPr/>
        </p:nvGrpSpPr>
        <p:grpSpPr>
          <a:xfrm>
            <a:off x="453220" y="1424000"/>
            <a:ext cx="743726" cy="530949"/>
            <a:chOff x="453220" y="1424000"/>
            <a:chExt cx="743726" cy="530949"/>
          </a:xfrm>
        </p:grpSpPr>
        <p:sp>
          <p:nvSpPr>
            <p:cNvPr id="1499" name="Google Shape;1499;p9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00" name="Google Shape;1500;p9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501" name="Google Shape;1501;p91"/>
          <p:cNvGrpSpPr/>
          <p:nvPr/>
        </p:nvGrpSpPr>
        <p:grpSpPr>
          <a:xfrm>
            <a:off x="453233" y="2276300"/>
            <a:ext cx="743726" cy="530949"/>
            <a:chOff x="453233" y="2276300"/>
            <a:chExt cx="743726" cy="530949"/>
          </a:xfrm>
        </p:grpSpPr>
        <p:sp>
          <p:nvSpPr>
            <p:cNvPr id="1502" name="Google Shape;1502;p9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03" name="Google Shape;1503;p9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504" name="Google Shape;1504;p9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6" name="Google Shape;1506;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7" name="Google Shape;1507;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08" name="Google Shape;1508;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9" name="Google Shape;1509;p9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9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91"/>
          <p:cNvGrpSpPr/>
          <p:nvPr/>
        </p:nvGrpSpPr>
        <p:grpSpPr>
          <a:xfrm>
            <a:off x="453233" y="3128588"/>
            <a:ext cx="743726" cy="530949"/>
            <a:chOff x="453233" y="3128588"/>
            <a:chExt cx="743726" cy="530949"/>
          </a:xfrm>
        </p:grpSpPr>
        <p:sp>
          <p:nvSpPr>
            <p:cNvPr id="1514" name="Google Shape;1514;p9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15" name="Google Shape;1515;p9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516" name="Google Shape;1516;p91"/>
          <p:cNvGrpSpPr/>
          <p:nvPr/>
        </p:nvGrpSpPr>
        <p:grpSpPr>
          <a:xfrm>
            <a:off x="453233" y="3952200"/>
            <a:ext cx="743726" cy="530949"/>
            <a:chOff x="453233" y="3952200"/>
            <a:chExt cx="743726" cy="530949"/>
          </a:xfrm>
        </p:grpSpPr>
        <p:sp>
          <p:nvSpPr>
            <p:cNvPr id="1517" name="Google Shape;1517;p9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18" name="Google Shape;1518;p9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519" name="Google Shape;1519;p9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0" name="Google Shape;1520;p9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1" name="Google Shape;1521;p91"/>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2" name="Google Shape;1522;p9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1523" name="Shape 1523"/>
        <p:cNvGrpSpPr/>
        <p:nvPr/>
      </p:nvGrpSpPr>
      <p:grpSpPr>
        <a:xfrm>
          <a:off x="0" y="0"/>
          <a:ext cx="0" cy="0"/>
          <a:chOff x="0" y="0"/>
          <a:chExt cx="0" cy="0"/>
        </a:xfrm>
      </p:grpSpPr>
      <p:sp>
        <p:nvSpPr>
          <p:cNvPr id="1524" name="Google Shape;1524;p9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25" name="Google Shape;1525;p9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26" name="Google Shape;1526;p9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27" name="Google Shape;1527;p9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28" name="Google Shape;1528;p9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0" name="Google Shape;153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31" name="Google Shape;153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32" name="Google Shape;1532;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3" name="Google Shape;1533;p9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9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37" name="Google Shape;1537;p9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38" name="Google Shape;1538;p9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9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0" name="Google Shape;1540;p9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1541" name="Shape 1541"/>
        <p:cNvGrpSpPr/>
        <p:nvPr/>
      </p:nvGrpSpPr>
      <p:grpSpPr>
        <a:xfrm>
          <a:off x="0" y="0"/>
          <a:ext cx="0" cy="0"/>
          <a:chOff x="0" y="0"/>
          <a:chExt cx="0" cy="0"/>
        </a:xfrm>
      </p:grpSpPr>
      <p:sp>
        <p:nvSpPr>
          <p:cNvPr id="1542" name="Google Shape;1542;p9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43" name="Google Shape;1543;p9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44" name="Google Shape;1544;p9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45" name="Google Shape;1545;p9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46" name="Google Shape;1546;p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9" name="Google Shape;1549;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50" name="Google Shape;1550;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1" name="Google Shape;1551;p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55" name="Google Shape;1555;p9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56" name="Google Shape;1556;p9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57" name="Google Shape;1557;p9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58" name="Google Shape;1558;p93"/>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9" name="Google Shape;1559;p93"/>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0" name="Google Shape;1560;p93"/>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93"/>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2" name="Google Shape;1562;p9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1563" name="Shape 1563"/>
        <p:cNvGrpSpPr/>
        <p:nvPr/>
      </p:nvGrpSpPr>
      <p:grpSpPr>
        <a:xfrm>
          <a:off x="0" y="0"/>
          <a:ext cx="0" cy="0"/>
          <a:chOff x="0" y="0"/>
          <a:chExt cx="0" cy="0"/>
        </a:xfrm>
      </p:grpSpPr>
      <p:sp>
        <p:nvSpPr>
          <p:cNvPr id="1564" name="Google Shape;1564;p9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65" name="Google Shape;1565;p9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66" name="Google Shape;1566;p9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67" name="Google Shape;1567;p9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68" name="Google Shape;1568;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1" name="Google Shape;1571;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72" name="Google Shape;1572;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3" name="Google Shape;1573;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76" name="Google Shape;1576;p9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77" name="Google Shape;1577;p94"/>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8" name="Google Shape;1578;p94"/>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9" name="Google Shape;1579;p94"/>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9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1581" name="Shape 1581"/>
        <p:cNvGrpSpPr/>
        <p:nvPr/>
      </p:nvGrpSpPr>
      <p:grpSpPr>
        <a:xfrm>
          <a:off x="0" y="0"/>
          <a:ext cx="0" cy="0"/>
          <a:chOff x="0" y="0"/>
          <a:chExt cx="0" cy="0"/>
        </a:xfrm>
      </p:grpSpPr>
      <p:sp>
        <p:nvSpPr>
          <p:cNvPr id="1582" name="Google Shape;1582;p9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83" name="Google Shape;1583;p9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84" name="Google Shape;1584;p9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85" name="Google Shape;1585;p9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86" name="Google Shape;1586;p9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8" name="Google Shape;1588;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9" name="Google Shape;1589;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90" name="Google Shape;1590;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91" name="Google Shape;1591;p9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5" name="Google Shape;1595;p9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96" name="Google Shape;1596;p9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7" name="Google Shape;1597;p9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98" name="Google Shape;1598;p9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9" name="Google Shape;1599;p9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0" name="Google Shape;1600;p9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1" name="Google Shape;1601;p9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9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1603" name="Shape 1603"/>
        <p:cNvGrpSpPr/>
        <p:nvPr/>
      </p:nvGrpSpPr>
      <p:grpSpPr>
        <a:xfrm>
          <a:off x="0" y="0"/>
          <a:ext cx="0" cy="0"/>
          <a:chOff x="0" y="0"/>
          <a:chExt cx="0" cy="0"/>
        </a:xfrm>
      </p:grpSpPr>
      <p:grpSp>
        <p:nvGrpSpPr>
          <p:cNvPr id="1604" name="Google Shape;1604;p96"/>
          <p:cNvGrpSpPr/>
          <p:nvPr/>
        </p:nvGrpSpPr>
        <p:grpSpPr>
          <a:xfrm>
            <a:off x="453220" y="1424000"/>
            <a:ext cx="743726" cy="530949"/>
            <a:chOff x="453220" y="1424000"/>
            <a:chExt cx="743726" cy="530949"/>
          </a:xfrm>
        </p:grpSpPr>
        <p:sp>
          <p:nvSpPr>
            <p:cNvPr id="1605" name="Google Shape;1605;p9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06" name="Google Shape;1606;p9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607" name="Google Shape;1607;p9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08" name="Google Shape;1608;p9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09" name="Google Shape;1609;p9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2" name="Google Shape;1612;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13" name="Google Shape;16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4" name="Google Shape;1614;p9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17" name="Google Shape;1617;p9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18" name="Google Shape;1618;p9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9" name="Google Shape;1619;p9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9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9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1622" name="Shape 1622"/>
        <p:cNvGrpSpPr/>
        <p:nvPr/>
      </p:nvGrpSpPr>
      <p:grpSpPr>
        <a:xfrm>
          <a:off x="0" y="0"/>
          <a:ext cx="0" cy="0"/>
          <a:chOff x="0" y="0"/>
          <a:chExt cx="0" cy="0"/>
        </a:xfrm>
      </p:grpSpPr>
      <p:sp>
        <p:nvSpPr>
          <p:cNvPr id="1623" name="Google Shape;1623;p9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25" name="Google Shape;1625;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6" name="Google Shape;1626;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27" name="Google Shape;162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97"/>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9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9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9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97"/>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97"/>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9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97"/>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8" name="Google Shape;1638;p97"/>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9" name="Google Shape;1639;p97"/>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40" name="Google Shape;1640;p97"/>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41" name="Google Shape;1641;p97"/>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42" name="Google Shape;1642;p97"/>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43" name="Google Shape;1643;p97"/>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44" name="Google Shape;1644;p97"/>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45" name="Google Shape;1645;p97"/>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46" name="Google Shape;1646;p97"/>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47" name="Google Shape;1647;p9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1648" name="Shape 1648"/>
        <p:cNvGrpSpPr/>
        <p:nvPr/>
      </p:nvGrpSpPr>
      <p:grpSpPr>
        <a:xfrm>
          <a:off x="0" y="0"/>
          <a:ext cx="0" cy="0"/>
          <a:chOff x="0" y="0"/>
          <a:chExt cx="0" cy="0"/>
        </a:xfrm>
      </p:grpSpPr>
      <p:sp>
        <p:nvSpPr>
          <p:cNvPr id="1649" name="Google Shape;1649;p9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51" name="Google Shape;1651;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2" name="Google Shape;1652;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53" name="Google Shape;1653;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98"/>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9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98"/>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9" name="Google Shape;1659;p98"/>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60" name="Google Shape;1660;p98"/>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61" name="Google Shape;1661;p98"/>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62" name="Google Shape;1662;p98"/>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63" name="Google Shape;1663;p98"/>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64" name="Google Shape;1664;p98"/>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65" name="Google Shape;1665;p9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1666" name="Shape 1666"/>
        <p:cNvGrpSpPr/>
        <p:nvPr/>
      </p:nvGrpSpPr>
      <p:grpSpPr>
        <a:xfrm>
          <a:off x="0" y="0"/>
          <a:ext cx="0" cy="0"/>
          <a:chOff x="0" y="0"/>
          <a:chExt cx="0" cy="0"/>
        </a:xfrm>
      </p:grpSpPr>
      <p:sp>
        <p:nvSpPr>
          <p:cNvPr id="1667" name="Google Shape;1667;p9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8" name="Google Shape;1668;p99"/>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1669" name="Google Shape;166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0" name="Google Shape;1670;p9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671" name="Google Shape;1671;p9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77" name="Google Shape;1677;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78" name="Google Shape;1678;p99"/>
          <p:cNvGrpSpPr/>
          <p:nvPr/>
        </p:nvGrpSpPr>
        <p:grpSpPr>
          <a:xfrm>
            <a:off x="429795" y="1274754"/>
            <a:ext cx="577822" cy="412443"/>
            <a:chOff x="453224" y="1424000"/>
            <a:chExt cx="510985" cy="364800"/>
          </a:xfrm>
        </p:grpSpPr>
        <p:sp>
          <p:nvSpPr>
            <p:cNvPr id="1679" name="Google Shape;1679;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0" name="Google Shape;1680;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81" name="Google Shape;1681;p99"/>
          <p:cNvGrpSpPr/>
          <p:nvPr/>
        </p:nvGrpSpPr>
        <p:grpSpPr>
          <a:xfrm>
            <a:off x="429795" y="1865844"/>
            <a:ext cx="577822" cy="412443"/>
            <a:chOff x="453224" y="1424000"/>
            <a:chExt cx="510985" cy="364800"/>
          </a:xfrm>
        </p:grpSpPr>
        <p:sp>
          <p:nvSpPr>
            <p:cNvPr id="1682" name="Google Shape;1682;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3" name="Google Shape;1683;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84" name="Google Shape;1684;p99"/>
          <p:cNvGrpSpPr/>
          <p:nvPr/>
        </p:nvGrpSpPr>
        <p:grpSpPr>
          <a:xfrm>
            <a:off x="429795" y="2456934"/>
            <a:ext cx="577822" cy="412443"/>
            <a:chOff x="453224" y="1424000"/>
            <a:chExt cx="510985" cy="364800"/>
          </a:xfrm>
        </p:grpSpPr>
        <p:sp>
          <p:nvSpPr>
            <p:cNvPr id="1685" name="Google Shape;1685;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6" name="Google Shape;1686;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87" name="Google Shape;1687;p99"/>
          <p:cNvGrpSpPr/>
          <p:nvPr/>
        </p:nvGrpSpPr>
        <p:grpSpPr>
          <a:xfrm>
            <a:off x="429795" y="3048024"/>
            <a:ext cx="577822" cy="412443"/>
            <a:chOff x="453224" y="1424000"/>
            <a:chExt cx="510985" cy="364800"/>
          </a:xfrm>
        </p:grpSpPr>
        <p:sp>
          <p:nvSpPr>
            <p:cNvPr id="1688" name="Google Shape;1688;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9" name="Google Shape;1689;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90" name="Google Shape;1690;p99"/>
          <p:cNvGrpSpPr/>
          <p:nvPr/>
        </p:nvGrpSpPr>
        <p:grpSpPr>
          <a:xfrm>
            <a:off x="429795" y="3639114"/>
            <a:ext cx="577822" cy="412443"/>
            <a:chOff x="453224" y="1424000"/>
            <a:chExt cx="510985" cy="364800"/>
          </a:xfrm>
        </p:grpSpPr>
        <p:sp>
          <p:nvSpPr>
            <p:cNvPr id="1691" name="Google Shape;1691;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92" name="Google Shape;1692;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93" name="Google Shape;1693;p99"/>
          <p:cNvGrpSpPr/>
          <p:nvPr/>
        </p:nvGrpSpPr>
        <p:grpSpPr>
          <a:xfrm>
            <a:off x="429795" y="4230204"/>
            <a:ext cx="577822" cy="412443"/>
            <a:chOff x="453224" y="1424000"/>
            <a:chExt cx="510985" cy="364800"/>
          </a:xfrm>
        </p:grpSpPr>
        <p:sp>
          <p:nvSpPr>
            <p:cNvPr id="1694" name="Google Shape;1694;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95" name="Google Shape;1695;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696" name="Google Shape;1696;p99"/>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99"/>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99"/>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99"/>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0" name="Google Shape;1700;p99"/>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1" name="Google Shape;1701;p99"/>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1702" name="Shape 1702"/>
        <p:cNvGrpSpPr/>
        <p:nvPr/>
      </p:nvGrpSpPr>
      <p:grpSpPr>
        <a:xfrm>
          <a:off x="0" y="0"/>
          <a:ext cx="0" cy="0"/>
          <a:chOff x="0" y="0"/>
          <a:chExt cx="0" cy="0"/>
        </a:xfrm>
      </p:grpSpPr>
      <p:cxnSp>
        <p:nvCxnSpPr>
          <p:cNvPr id="1703" name="Google Shape;1703;p100"/>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704" name="Google Shape;1704;p10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705" name="Google Shape;1705;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6" name="Google Shape;1706;p10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707" name="Google Shape;1707;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708" name="Google Shape;1708;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100"/>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100"/>
          <p:cNvGrpSpPr/>
          <p:nvPr/>
        </p:nvGrpSpPr>
        <p:grpSpPr>
          <a:xfrm>
            <a:off x="445468" y="4367943"/>
            <a:ext cx="491946" cy="359019"/>
            <a:chOff x="463425" y="1453125"/>
            <a:chExt cx="735125" cy="513838"/>
          </a:xfrm>
        </p:grpSpPr>
        <p:sp>
          <p:nvSpPr>
            <p:cNvPr id="1711" name="Google Shape;1711;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2" name="Google Shape;1712;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13" name="Google Shape;1713;p100"/>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4" name="Google Shape;1714;p100"/>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100"/>
          <p:cNvGrpSpPr/>
          <p:nvPr/>
        </p:nvGrpSpPr>
        <p:grpSpPr>
          <a:xfrm>
            <a:off x="445468" y="3832229"/>
            <a:ext cx="491946" cy="359019"/>
            <a:chOff x="463425" y="1453125"/>
            <a:chExt cx="735125" cy="513838"/>
          </a:xfrm>
        </p:grpSpPr>
        <p:sp>
          <p:nvSpPr>
            <p:cNvPr id="1716" name="Google Shape;1716;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7" name="Google Shape;1717;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18" name="Google Shape;1718;p100"/>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100"/>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100"/>
          <p:cNvGrpSpPr/>
          <p:nvPr/>
        </p:nvGrpSpPr>
        <p:grpSpPr>
          <a:xfrm>
            <a:off x="445468" y="3296514"/>
            <a:ext cx="491946" cy="359019"/>
            <a:chOff x="463425" y="1453125"/>
            <a:chExt cx="735125" cy="513838"/>
          </a:xfrm>
        </p:grpSpPr>
        <p:sp>
          <p:nvSpPr>
            <p:cNvPr id="1721" name="Google Shape;1721;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2" name="Google Shape;1722;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23" name="Google Shape;1723;p100"/>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100"/>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100"/>
          <p:cNvGrpSpPr/>
          <p:nvPr/>
        </p:nvGrpSpPr>
        <p:grpSpPr>
          <a:xfrm>
            <a:off x="445468" y="2760799"/>
            <a:ext cx="491946" cy="359019"/>
            <a:chOff x="463425" y="1453125"/>
            <a:chExt cx="735125" cy="513838"/>
          </a:xfrm>
        </p:grpSpPr>
        <p:sp>
          <p:nvSpPr>
            <p:cNvPr id="1726" name="Google Shape;1726;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7" name="Google Shape;1727;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28" name="Google Shape;1728;p100"/>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9" name="Google Shape;1729;p100"/>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100"/>
          <p:cNvGrpSpPr/>
          <p:nvPr/>
        </p:nvGrpSpPr>
        <p:grpSpPr>
          <a:xfrm>
            <a:off x="445468" y="2225085"/>
            <a:ext cx="491946" cy="359019"/>
            <a:chOff x="463425" y="1453125"/>
            <a:chExt cx="735125" cy="513838"/>
          </a:xfrm>
        </p:grpSpPr>
        <p:sp>
          <p:nvSpPr>
            <p:cNvPr id="1731" name="Google Shape;1731;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32" name="Google Shape;1732;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33" name="Google Shape;1733;p100"/>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100"/>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100"/>
          <p:cNvGrpSpPr/>
          <p:nvPr/>
        </p:nvGrpSpPr>
        <p:grpSpPr>
          <a:xfrm>
            <a:off x="445468" y="1689370"/>
            <a:ext cx="491946" cy="359019"/>
            <a:chOff x="463425" y="1453125"/>
            <a:chExt cx="735125" cy="513838"/>
          </a:xfrm>
        </p:grpSpPr>
        <p:sp>
          <p:nvSpPr>
            <p:cNvPr id="1736" name="Google Shape;1736;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37" name="Google Shape;1737;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38" name="Google Shape;1738;p100"/>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9" name="Google Shape;1739;p100"/>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100"/>
          <p:cNvGrpSpPr/>
          <p:nvPr/>
        </p:nvGrpSpPr>
        <p:grpSpPr>
          <a:xfrm>
            <a:off x="445468" y="1153656"/>
            <a:ext cx="491946" cy="359019"/>
            <a:chOff x="463425" y="1453125"/>
            <a:chExt cx="735125" cy="513838"/>
          </a:xfrm>
        </p:grpSpPr>
        <p:sp>
          <p:nvSpPr>
            <p:cNvPr id="1741" name="Google Shape;1741;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42" name="Google Shape;1742;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43" name="Google Shape;1743;p100"/>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1744" name="Shape 1744"/>
        <p:cNvGrpSpPr/>
        <p:nvPr/>
      </p:nvGrpSpPr>
      <p:grpSpPr>
        <a:xfrm>
          <a:off x="0" y="0"/>
          <a:ext cx="0" cy="0"/>
          <a:chOff x="0" y="0"/>
          <a:chExt cx="0" cy="0"/>
        </a:xfrm>
      </p:grpSpPr>
      <p:pic>
        <p:nvPicPr>
          <p:cNvPr id="1745" name="Google Shape;1745;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6" name="Google Shape;1746;p101"/>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101"/>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748" name="Google Shape;1748;p101"/>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49" name="Google Shape;1749;p101"/>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750" name="Google Shape;1750;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2.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6.xml"/><Relationship Id="rId42" Type="http://schemas.openxmlformats.org/officeDocument/2006/relationships/slideLayout" Target="../slideLayouts/slideLayout98.xml"/><Relationship Id="rId41" Type="http://schemas.openxmlformats.org/officeDocument/2006/relationships/slideLayout" Target="../slideLayouts/slideLayout97.xml"/><Relationship Id="rId44" Type="http://schemas.openxmlformats.org/officeDocument/2006/relationships/slideLayout" Target="../slideLayouts/slideLayout100.xml"/><Relationship Id="rId43" Type="http://schemas.openxmlformats.org/officeDocument/2006/relationships/slideLayout" Target="../slideLayouts/slideLayout99.xml"/><Relationship Id="rId46" Type="http://schemas.openxmlformats.org/officeDocument/2006/relationships/slideLayout" Target="../slideLayouts/slideLayout102.xml"/><Relationship Id="rId45" Type="http://schemas.openxmlformats.org/officeDocument/2006/relationships/slideLayout" Target="../slideLayouts/slideLayout101.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48" Type="http://schemas.openxmlformats.org/officeDocument/2006/relationships/slideLayout" Target="../slideLayouts/slideLayout104.xml"/><Relationship Id="rId47" Type="http://schemas.openxmlformats.org/officeDocument/2006/relationships/slideLayout" Target="../slideLayouts/slideLayout103.xml"/><Relationship Id="rId49" Type="http://schemas.openxmlformats.org/officeDocument/2006/relationships/slideLayout" Target="../slideLayouts/slideLayout10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33" Type="http://schemas.openxmlformats.org/officeDocument/2006/relationships/slideLayout" Target="../slideLayouts/slideLayout89.xml"/><Relationship Id="rId32" Type="http://schemas.openxmlformats.org/officeDocument/2006/relationships/slideLayout" Target="../slideLayouts/slideLayout88.xml"/><Relationship Id="rId35" Type="http://schemas.openxmlformats.org/officeDocument/2006/relationships/slideLayout" Target="../slideLayouts/slideLayout91.xml"/><Relationship Id="rId34" Type="http://schemas.openxmlformats.org/officeDocument/2006/relationships/slideLayout" Target="../slideLayouts/slideLayout90.xml"/><Relationship Id="rId37" Type="http://schemas.openxmlformats.org/officeDocument/2006/relationships/slideLayout" Target="../slideLayouts/slideLayout93.xml"/><Relationship Id="rId36" Type="http://schemas.openxmlformats.org/officeDocument/2006/relationships/slideLayout" Target="../slideLayouts/slideLayout92.xml"/><Relationship Id="rId39" Type="http://schemas.openxmlformats.org/officeDocument/2006/relationships/slideLayout" Target="../slideLayouts/slideLayout95.xml"/><Relationship Id="rId38" Type="http://schemas.openxmlformats.org/officeDocument/2006/relationships/slideLayout" Target="../slideLayouts/slideLayout94.xml"/><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29" Type="http://schemas.openxmlformats.org/officeDocument/2006/relationships/slideLayout" Target="../slideLayouts/slideLayout85.xml"/><Relationship Id="rId51" Type="http://schemas.openxmlformats.org/officeDocument/2006/relationships/slideLayout" Target="../slideLayouts/slideLayout107.xml"/><Relationship Id="rId50" Type="http://schemas.openxmlformats.org/officeDocument/2006/relationships/slideLayout" Target="../slideLayouts/slideLayout106.xml"/><Relationship Id="rId53" Type="http://schemas.openxmlformats.org/officeDocument/2006/relationships/slideLayout" Target="../slideLayouts/slideLayout109.xml"/><Relationship Id="rId52" Type="http://schemas.openxmlformats.org/officeDocument/2006/relationships/slideLayout" Target="../slideLayouts/slideLayout108.xml"/><Relationship Id="rId11" Type="http://schemas.openxmlformats.org/officeDocument/2006/relationships/slideLayout" Target="../slideLayouts/slideLayout67.xml"/><Relationship Id="rId55" Type="http://schemas.openxmlformats.org/officeDocument/2006/relationships/slideLayout" Target="../slideLayouts/slideLayout111.xml"/><Relationship Id="rId10" Type="http://schemas.openxmlformats.org/officeDocument/2006/relationships/slideLayout" Target="../slideLayouts/slideLayout66.xml"/><Relationship Id="rId54" Type="http://schemas.openxmlformats.org/officeDocument/2006/relationships/slideLayout" Target="../slideLayouts/slideLayout110.xml"/><Relationship Id="rId13" Type="http://schemas.openxmlformats.org/officeDocument/2006/relationships/slideLayout" Target="../slideLayouts/slideLayout69.xml"/><Relationship Id="rId57" Type="http://schemas.openxmlformats.org/officeDocument/2006/relationships/slideLayout" Target="../slideLayouts/slideLayout113.xml"/><Relationship Id="rId12" Type="http://schemas.openxmlformats.org/officeDocument/2006/relationships/slideLayout" Target="../slideLayouts/slideLayout68.xml"/><Relationship Id="rId56" Type="http://schemas.openxmlformats.org/officeDocument/2006/relationships/slideLayout" Target="../slideLayouts/slideLayout112.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58" Type="http://schemas.openxmlformats.org/officeDocument/2006/relationships/theme" Target="../theme/theme3.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60" name="Shape 1060"/>
        <p:cNvGrpSpPr/>
        <p:nvPr/>
      </p:nvGrpSpPr>
      <p:grpSpPr>
        <a:xfrm>
          <a:off x="0" y="0"/>
          <a:ext cx="0" cy="0"/>
          <a:chOff x="0" y="0"/>
          <a:chExt cx="0" cy="0"/>
        </a:xfrm>
      </p:grpSpPr>
      <p:sp>
        <p:nvSpPr>
          <p:cNvPr id="1061" name="Google Shape;1061;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 id="2147483750" r:id="rId47"/>
    <p:sldLayoutId id="2147483751" r:id="rId48"/>
    <p:sldLayoutId id="2147483752" r:id="rId49"/>
    <p:sldLayoutId id="2147483753" r:id="rId50"/>
    <p:sldLayoutId id="2147483754" r:id="rId51"/>
    <p:sldLayoutId id="2147483755" r:id="rId52"/>
    <p:sldLayoutId id="2147483756" r:id="rId53"/>
    <p:sldLayoutId id="2147483757" r:id="rId54"/>
    <p:sldLayoutId id="2147483758" r:id="rId55"/>
    <p:sldLayoutId id="2147483759" r:id="rId56"/>
    <p:sldLayoutId id="2147483760" r:id="rId5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92.png"/><Relationship Id="rId14" Type="http://schemas.openxmlformats.org/officeDocument/2006/relationships/image" Target="../media/image1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 Id="rId3" Type="http://schemas.openxmlformats.org/officeDocument/2006/relationships/image" Target="../media/image182.png"/><Relationship Id="rId4" Type="http://schemas.openxmlformats.org/officeDocument/2006/relationships/image" Target="../media/image193.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92.png"/><Relationship Id="rId14" Type="http://schemas.openxmlformats.org/officeDocument/2006/relationships/image" Target="../media/image1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202.png"/><Relationship Id="rId12" Type="http://schemas.openxmlformats.org/officeDocument/2006/relationships/image" Target="../media/image192.png"/><Relationship Id="rId14" Type="http://schemas.openxmlformats.org/officeDocument/2006/relationships/image" Target="../media/image1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201.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92.png"/><Relationship Id="rId14" Type="http://schemas.openxmlformats.org/officeDocument/2006/relationships/image" Target="../media/image1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201.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92.png"/><Relationship Id="rId14" Type="http://schemas.openxmlformats.org/officeDocument/2006/relationships/image" Target="../media/image1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 Id="rId3" Type="http://schemas.openxmlformats.org/officeDocument/2006/relationships/image" Target="../media/image19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92.png"/><Relationship Id="rId14" Type="http://schemas.openxmlformats.org/officeDocument/2006/relationships/image" Target="../media/image1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xml"/><Relationship Id="rId3" Type="http://schemas.openxmlformats.org/officeDocument/2006/relationships/image" Target="../media/image182.png"/><Relationship Id="rId4" Type="http://schemas.openxmlformats.org/officeDocument/2006/relationships/image" Target="../media/image193.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92.png"/><Relationship Id="rId14" Type="http://schemas.openxmlformats.org/officeDocument/2006/relationships/image" Target="../media/image1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Relationship Id="rId3" Type="http://schemas.openxmlformats.org/officeDocument/2006/relationships/image" Target="../media/image182.png"/><Relationship Id="rId4" Type="http://schemas.openxmlformats.org/officeDocument/2006/relationships/image" Target="../media/image193.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97.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92.png"/><Relationship Id="rId14" Type="http://schemas.openxmlformats.org/officeDocument/2006/relationships/image" Target="../media/image1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 Id="rId3" Type="http://schemas.openxmlformats.org/officeDocument/2006/relationships/image" Target="../media/image182.png"/><Relationship Id="rId4" Type="http://schemas.openxmlformats.org/officeDocument/2006/relationships/image" Target="../media/image193.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98.png"/><Relationship Id="rId14" Type="http://schemas.openxmlformats.org/officeDocument/2006/relationships/image" Target="../media/image1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202.png"/><Relationship Id="rId12" Type="http://schemas.openxmlformats.org/officeDocument/2006/relationships/image" Target="../media/image192.png"/><Relationship Id="rId14" Type="http://schemas.openxmlformats.org/officeDocument/2006/relationships/image" Target="../media/image1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 Id="rId3" Type="http://schemas.openxmlformats.org/officeDocument/2006/relationships/image" Target="../media/image194.png"/><Relationship Id="rId4" Type="http://schemas.openxmlformats.org/officeDocument/2006/relationships/image" Target="../media/image178.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202.png"/><Relationship Id="rId12" Type="http://schemas.openxmlformats.org/officeDocument/2006/relationships/image" Target="../media/image192.png"/><Relationship Id="rId14" Type="http://schemas.openxmlformats.org/officeDocument/2006/relationships/image" Target="../media/image1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96.png"/><Relationship Id="rId7" Type="http://schemas.openxmlformats.org/officeDocument/2006/relationships/image" Target="../media/image186.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202.png"/><Relationship Id="rId12" Type="http://schemas.openxmlformats.org/officeDocument/2006/relationships/image" Target="../media/image192.png"/><Relationship Id="rId14" Type="http://schemas.openxmlformats.org/officeDocument/2006/relationships/image" Target="../media/image19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91.png"/><Relationship Id="rId5" Type="http://schemas.openxmlformats.org/officeDocument/2006/relationships/image" Target="../media/image177.png"/><Relationship Id="rId6" Type="http://schemas.openxmlformats.org/officeDocument/2006/relationships/image" Target="../media/image189.png"/><Relationship Id="rId7" Type="http://schemas.openxmlformats.org/officeDocument/2006/relationships/image" Target="../media/image201.png"/><Relationship Id="rId8" Type="http://schemas.openxmlformats.org/officeDocument/2006/relationships/image" Target="../media/image181.png"/><Relationship Id="rId11" Type="http://schemas.openxmlformats.org/officeDocument/2006/relationships/image" Target="../media/image180.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92.png"/><Relationship Id="rId14" Type="http://schemas.openxmlformats.org/officeDocument/2006/relationships/image" Target="../media/image1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 Id="rId3" Type="http://schemas.openxmlformats.org/officeDocument/2006/relationships/image" Target="../media/image1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xml"/><Relationship Id="rId3" Type="http://schemas.openxmlformats.org/officeDocument/2006/relationships/image" Target="../media/image1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 Id="rId3" Type="http://schemas.openxmlformats.org/officeDocument/2006/relationships/image" Target="../media/image1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Relationship Id="rId3" Type="http://schemas.openxmlformats.org/officeDocument/2006/relationships/image" Target="../media/image169.png"/><Relationship Id="rId4" Type="http://schemas.openxmlformats.org/officeDocument/2006/relationships/image" Target="../media/image172.png"/><Relationship Id="rId9" Type="http://schemas.openxmlformats.org/officeDocument/2006/relationships/image" Target="../media/image183.png"/><Relationship Id="rId5" Type="http://schemas.openxmlformats.org/officeDocument/2006/relationships/image" Target="../media/image176.png"/><Relationship Id="rId6" Type="http://schemas.openxmlformats.org/officeDocument/2006/relationships/image" Target="../media/image185.png"/><Relationship Id="rId7" Type="http://schemas.openxmlformats.org/officeDocument/2006/relationships/image" Target="../media/image179.png"/><Relationship Id="rId8" Type="http://schemas.openxmlformats.org/officeDocument/2006/relationships/image" Target="../media/image1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xml"/><Relationship Id="rId3"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116"/>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Scripting Practice in VBA</a:t>
            </a:r>
            <a:endParaRPr/>
          </a:p>
        </p:txBody>
      </p:sp>
      <p:sp>
        <p:nvSpPr>
          <p:cNvPr id="1850" name="Google Shape;1850;p116"/>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940" name="Google Shape;1940;p125"/>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Michael</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Evan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grpSp>
        <p:nvGrpSpPr>
          <p:cNvPr id="1941" name="Google Shape;1941;p125"/>
          <p:cNvGrpSpPr/>
          <p:nvPr/>
        </p:nvGrpSpPr>
        <p:grpSpPr>
          <a:xfrm>
            <a:off x="5105821" y="1395011"/>
            <a:ext cx="3597403" cy="3356012"/>
            <a:chOff x="1711321" y="1860015"/>
            <a:chExt cx="4796537" cy="4474683"/>
          </a:xfrm>
        </p:grpSpPr>
        <p:pic>
          <p:nvPicPr>
            <p:cNvPr id="1942" name="Google Shape;1942;p125"/>
            <p:cNvPicPr preferRelativeResize="0"/>
            <p:nvPr/>
          </p:nvPicPr>
          <p:blipFill rotWithShape="1">
            <a:blip r:embed="rId3">
              <a:alphaModFix/>
            </a:blip>
            <a:srcRect b="0" l="0" r="0" t="0"/>
            <a:stretch/>
          </p:blipFill>
          <p:spPr>
            <a:xfrm>
              <a:off x="3843899" y="3060958"/>
              <a:ext cx="774218" cy="899090"/>
            </a:xfrm>
            <a:prstGeom prst="rect">
              <a:avLst/>
            </a:prstGeom>
            <a:noFill/>
            <a:ln>
              <a:noFill/>
            </a:ln>
          </p:spPr>
        </p:pic>
        <p:pic>
          <p:nvPicPr>
            <p:cNvPr id="1943" name="Google Shape;1943;p125"/>
            <p:cNvPicPr preferRelativeResize="0"/>
            <p:nvPr/>
          </p:nvPicPr>
          <p:blipFill rotWithShape="1">
            <a:blip r:embed="rId4">
              <a:alphaModFix/>
            </a:blip>
            <a:srcRect b="0" l="0" r="0" t="0"/>
            <a:stretch/>
          </p:blipFill>
          <p:spPr>
            <a:xfrm>
              <a:off x="1830661" y="1868786"/>
              <a:ext cx="944146" cy="882839"/>
            </a:xfrm>
            <a:prstGeom prst="rect">
              <a:avLst/>
            </a:prstGeom>
            <a:noFill/>
            <a:ln>
              <a:noFill/>
            </a:ln>
          </p:spPr>
        </p:pic>
        <p:pic>
          <p:nvPicPr>
            <p:cNvPr id="1944" name="Google Shape;1944;p125"/>
            <p:cNvPicPr preferRelativeResize="0"/>
            <p:nvPr/>
          </p:nvPicPr>
          <p:blipFill rotWithShape="1">
            <a:blip r:embed="rId5">
              <a:alphaModFix/>
            </a:blip>
            <a:srcRect b="0" l="0" r="0" t="0"/>
            <a:stretch/>
          </p:blipFill>
          <p:spPr>
            <a:xfrm>
              <a:off x="3820956" y="5390812"/>
              <a:ext cx="714468" cy="943886"/>
            </a:xfrm>
            <a:prstGeom prst="rect">
              <a:avLst/>
            </a:prstGeom>
            <a:noFill/>
            <a:ln>
              <a:noFill/>
            </a:ln>
          </p:spPr>
        </p:pic>
        <p:pic>
          <p:nvPicPr>
            <p:cNvPr id="1945" name="Google Shape;1945;p125"/>
            <p:cNvPicPr preferRelativeResize="0"/>
            <p:nvPr/>
          </p:nvPicPr>
          <p:blipFill rotWithShape="1">
            <a:blip r:embed="rId6">
              <a:alphaModFix/>
            </a:blip>
            <a:srcRect b="0" l="0" r="0" t="0"/>
            <a:stretch/>
          </p:blipFill>
          <p:spPr>
            <a:xfrm>
              <a:off x="5597449" y="3020401"/>
              <a:ext cx="907362" cy="920140"/>
            </a:xfrm>
            <a:prstGeom prst="rect">
              <a:avLst/>
            </a:prstGeom>
            <a:noFill/>
            <a:ln>
              <a:noFill/>
            </a:ln>
          </p:spPr>
        </p:pic>
        <p:pic>
          <p:nvPicPr>
            <p:cNvPr id="1946" name="Google Shape;1946;p125"/>
            <p:cNvPicPr preferRelativeResize="0"/>
            <p:nvPr/>
          </p:nvPicPr>
          <p:blipFill rotWithShape="1">
            <a:blip r:embed="rId7">
              <a:alphaModFix/>
            </a:blip>
            <a:srcRect b="0" l="0" r="0" t="0"/>
            <a:stretch/>
          </p:blipFill>
          <p:spPr>
            <a:xfrm>
              <a:off x="1830661" y="4180116"/>
              <a:ext cx="824806" cy="948740"/>
            </a:xfrm>
            <a:prstGeom prst="rect">
              <a:avLst/>
            </a:prstGeom>
            <a:noFill/>
            <a:ln>
              <a:noFill/>
            </a:ln>
          </p:spPr>
        </p:pic>
        <p:pic>
          <p:nvPicPr>
            <p:cNvPr id="1947" name="Google Shape;1947;p125"/>
            <p:cNvPicPr preferRelativeResize="0"/>
            <p:nvPr/>
          </p:nvPicPr>
          <p:blipFill rotWithShape="1">
            <a:blip r:embed="rId8">
              <a:alphaModFix/>
            </a:blip>
            <a:srcRect b="0" l="0" r="0" t="0"/>
            <a:stretch/>
          </p:blipFill>
          <p:spPr>
            <a:xfrm>
              <a:off x="5567447" y="4206148"/>
              <a:ext cx="940411" cy="940411"/>
            </a:xfrm>
            <a:prstGeom prst="rect">
              <a:avLst/>
            </a:prstGeom>
            <a:noFill/>
            <a:ln>
              <a:noFill/>
            </a:ln>
          </p:spPr>
        </p:pic>
        <p:pic>
          <p:nvPicPr>
            <p:cNvPr id="1948" name="Google Shape;1948;p125"/>
            <p:cNvPicPr preferRelativeResize="0"/>
            <p:nvPr/>
          </p:nvPicPr>
          <p:blipFill rotWithShape="1">
            <a:blip r:embed="rId9">
              <a:alphaModFix/>
            </a:blip>
            <a:srcRect b="0" l="0" r="0" t="0"/>
            <a:stretch/>
          </p:blipFill>
          <p:spPr>
            <a:xfrm>
              <a:off x="1711321" y="5403904"/>
              <a:ext cx="944145" cy="924878"/>
            </a:xfrm>
            <a:prstGeom prst="rect">
              <a:avLst/>
            </a:prstGeom>
            <a:noFill/>
            <a:ln>
              <a:noFill/>
            </a:ln>
          </p:spPr>
        </p:pic>
        <p:pic>
          <p:nvPicPr>
            <p:cNvPr id="1949" name="Google Shape;1949;p125"/>
            <p:cNvPicPr preferRelativeResize="0"/>
            <p:nvPr/>
          </p:nvPicPr>
          <p:blipFill rotWithShape="1">
            <a:blip r:embed="rId10">
              <a:alphaModFix/>
            </a:blip>
            <a:srcRect b="0" l="0" r="0" t="0"/>
            <a:stretch/>
          </p:blipFill>
          <p:spPr>
            <a:xfrm>
              <a:off x="3687484" y="4190092"/>
              <a:ext cx="983035" cy="956468"/>
            </a:xfrm>
            <a:prstGeom prst="rect">
              <a:avLst/>
            </a:prstGeom>
            <a:noFill/>
            <a:ln>
              <a:noFill/>
            </a:ln>
          </p:spPr>
        </p:pic>
        <p:pic>
          <p:nvPicPr>
            <p:cNvPr id="1950" name="Google Shape;1950;p125"/>
            <p:cNvPicPr preferRelativeResize="0"/>
            <p:nvPr/>
          </p:nvPicPr>
          <p:blipFill rotWithShape="1">
            <a:blip r:embed="rId11">
              <a:alphaModFix/>
            </a:blip>
            <a:srcRect b="0" l="0" r="0" t="0"/>
            <a:stretch/>
          </p:blipFill>
          <p:spPr>
            <a:xfrm>
              <a:off x="3785874" y="1860015"/>
              <a:ext cx="817922" cy="899090"/>
            </a:xfrm>
            <a:prstGeom prst="rect">
              <a:avLst/>
            </a:prstGeom>
            <a:noFill/>
            <a:ln>
              <a:noFill/>
            </a:ln>
          </p:spPr>
        </p:pic>
        <p:pic>
          <p:nvPicPr>
            <p:cNvPr id="1951" name="Google Shape;1951;p125"/>
            <p:cNvPicPr preferRelativeResize="0"/>
            <p:nvPr/>
          </p:nvPicPr>
          <p:blipFill rotWithShape="1">
            <a:blip r:embed="rId12">
              <a:alphaModFix/>
            </a:blip>
            <a:srcRect b="0" l="0" r="0" t="0"/>
            <a:stretch/>
          </p:blipFill>
          <p:spPr>
            <a:xfrm>
              <a:off x="5570915" y="1868784"/>
              <a:ext cx="907361" cy="882838"/>
            </a:xfrm>
            <a:prstGeom prst="rect">
              <a:avLst/>
            </a:prstGeom>
            <a:noFill/>
            <a:ln>
              <a:noFill/>
            </a:ln>
          </p:spPr>
        </p:pic>
        <p:pic>
          <p:nvPicPr>
            <p:cNvPr id="1952" name="Google Shape;1952;p125"/>
            <p:cNvPicPr preferRelativeResize="0"/>
            <p:nvPr/>
          </p:nvPicPr>
          <p:blipFill rotWithShape="1">
            <a:blip r:embed="rId13">
              <a:alphaModFix/>
            </a:blip>
            <a:srcRect b="0" l="0" r="0" t="0"/>
            <a:stretch/>
          </p:blipFill>
          <p:spPr>
            <a:xfrm>
              <a:off x="1830661" y="3059312"/>
              <a:ext cx="944144" cy="899090"/>
            </a:xfrm>
            <a:prstGeom prst="rect">
              <a:avLst/>
            </a:prstGeom>
            <a:noFill/>
            <a:ln>
              <a:noFill/>
            </a:ln>
          </p:spPr>
        </p:pic>
        <p:pic>
          <p:nvPicPr>
            <p:cNvPr id="1953" name="Google Shape;1953;p125"/>
            <p:cNvPicPr preferRelativeResize="0"/>
            <p:nvPr/>
          </p:nvPicPr>
          <p:blipFill rotWithShape="1">
            <a:blip r:embed="rId14">
              <a:alphaModFix/>
            </a:blip>
            <a:srcRect b="0" l="0" r="0" t="0"/>
            <a:stretch/>
          </p:blipFill>
          <p:spPr>
            <a:xfrm>
              <a:off x="5664265" y="5364676"/>
              <a:ext cx="843594" cy="964106"/>
            </a:xfrm>
            <a:prstGeom prst="rect">
              <a:avLst/>
            </a:prstGeom>
            <a:noFill/>
            <a:ln>
              <a:noFill/>
            </a:ln>
          </p:spPr>
        </p:pic>
      </p:grpSp>
      <p:sp>
        <p:nvSpPr>
          <p:cNvPr id="1954" name="Google Shape;1954;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1955" name="Google Shape;1955;p125"/>
          <p:cNvSpPr/>
          <p:nvPr/>
        </p:nvSpPr>
        <p:spPr>
          <a:xfrm>
            <a:off x="374100" y="2407900"/>
            <a:ext cx="3597300" cy="23430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961" name="Google Shape;1961;p126"/>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Michael</a:t>
                      </a:r>
                      <a:endParaRPr sz="12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Evan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1962" name="Google Shape;1962;p126"/>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1963" name="Google Shape;1963;p126"/>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1964" name="Google Shape;1964;p126"/>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1965" name="Google Shape;1965;p126"/>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1966" name="Google Shape;1966;p126"/>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1967" name="Google Shape;1967;p126"/>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1968" name="Google Shape;1968;p126"/>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1969" name="Google Shape;1969;p126"/>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1970" name="Google Shape;1970;p126"/>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1971" name="Google Shape;1971;p126"/>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1972" name="Google Shape;1972;p126"/>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1973" name="Google Shape;1973;p126"/>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1974" name="Google Shape;1974;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1975" name="Google Shape;1975;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3600"/>
              <a:t>When:</a:t>
            </a:r>
            <a:r>
              <a:rPr lang="en" sz="3600">
                <a:solidFill>
                  <a:srgbClr val="FFFFFF"/>
                </a:solidFill>
              </a:rPr>
              <a:t>: </a:t>
            </a:r>
            <a:endParaRPr sz="3600">
              <a:solidFill>
                <a:srgbClr val="FFFFFF"/>
              </a:solidFill>
            </a:endParaRPr>
          </a:p>
          <a:p>
            <a:pPr indent="0" lvl="0" marL="0" rtl="0" algn="l">
              <a:spcBef>
                <a:spcPts val="0"/>
              </a:spcBef>
              <a:spcAft>
                <a:spcPts val="0"/>
              </a:spcAft>
              <a:buNone/>
            </a:pPr>
            <a:r>
              <a:rPr lang="en" sz="3600">
                <a:solidFill>
                  <a:srgbClr val="FF9900"/>
                </a:solidFill>
                <a:highlight>
                  <a:srgbClr val="000000"/>
                </a:highlight>
                <a:latin typeface="Inconsolata"/>
                <a:ea typeface="Inconsolata"/>
                <a:cs typeface="Inconsolata"/>
                <a:sym typeface="Inconsolata"/>
              </a:rPr>
              <a:t>i </a:t>
            </a:r>
            <a:r>
              <a:rPr lang="en" sz="3600">
                <a:solidFill>
                  <a:srgbClr val="FF0000"/>
                </a:solidFill>
                <a:highlight>
                  <a:srgbClr val="000000"/>
                </a:highlight>
                <a:latin typeface="Inconsolata"/>
                <a:ea typeface="Inconsolata"/>
                <a:cs typeface="Inconsolata"/>
                <a:sym typeface="Inconsolata"/>
              </a:rPr>
              <a:t>= </a:t>
            </a:r>
            <a:r>
              <a:rPr lang="en" sz="3600">
                <a:solidFill>
                  <a:srgbClr val="C732E3"/>
                </a:solidFill>
                <a:highlight>
                  <a:srgbClr val="000000"/>
                </a:highlight>
                <a:latin typeface="Inconsolata"/>
                <a:ea typeface="Inconsolata"/>
                <a:cs typeface="Inconsolata"/>
                <a:sym typeface="Inconsolata"/>
              </a:rPr>
              <a:t>1</a:t>
            </a:r>
            <a:endParaRPr sz="3600">
              <a:solidFill>
                <a:srgbClr val="C732E3"/>
              </a:solidFill>
              <a:highlight>
                <a:srgbClr val="000000"/>
              </a:highlight>
              <a:latin typeface="Inconsolata"/>
              <a:ea typeface="Inconsolata"/>
              <a:cs typeface="Inconsolata"/>
              <a:sym typeface="Inconsolata"/>
            </a:endParaRPr>
          </a:p>
        </p:txBody>
      </p:sp>
      <p:sp>
        <p:nvSpPr>
          <p:cNvPr id="1976" name="Google Shape;1976;p126"/>
          <p:cNvSpPr/>
          <p:nvPr/>
        </p:nvSpPr>
        <p:spPr>
          <a:xfrm>
            <a:off x="374100" y="2407900"/>
            <a:ext cx="3597300" cy="23430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82" name="Google Shape;1982;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1983" name="Google Shape;1983;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When:</a:t>
            </a:r>
            <a:r>
              <a:rPr lang="en" sz="3600">
                <a:solidFill>
                  <a:srgbClr val="FFFFFF"/>
                </a:solidFill>
              </a:rPr>
              <a:t>: </a:t>
            </a:r>
            <a:endParaRPr sz="3600">
              <a:solidFill>
                <a:srgbClr val="FFFFFF"/>
              </a:solidFill>
            </a:endParaRPr>
          </a:p>
          <a:p>
            <a:pPr indent="0" lvl="0" marL="0" rtl="0" algn="l">
              <a:spcBef>
                <a:spcPts val="0"/>
              </a:spcBef>
              <a:spcAft>
                <a:spcPts val="0"/>
              </a:spcAft>
              <a:buNone/>
            </a:pPr>
            <a:r>
              <a:rPr lang="en" sz="3600">
                <a:solidFill>
                  <a:srgbClr val="FF9900"/>
                </a:solidFill>
                <a:highlight>
                  <a:srgbClr val="000000"/>
                </a:highlight>
                <a:latin typeface="Inconsolata"/>
                <a:ea typeface="Inconsolata"/>
                <a:cs typeface="Inconsolata"/>
                <a:sym typeface="Inconsolata"/>
              </a:rPr>
              <a:t>i </a:t>
            </a:r>
            <a:r>
              <a:rPr lang="en" sz="3600">
                <a:solidFill>
                  <a:srgbClr val="FF0000"/>
                </a:solidFill>
                <a:highlight>
                  <a:srgbClr val="000000"/>
                </a:highlight>
                <a:latin typeface="Inconsolata"/>
                <a:ea typeface="Inconsolata"/>
                <a:cs typeface="Inconsolata"/>
                <a:sym typeface="Inconsolata"/>
              </a:rPr>
              <a:t>= </a:t>
            </a:r>
            <a:r>
              <a:rPr lang="en" sz="3600">
                <a:solidFill>
                  <a:srgbClr val="C732E3"/>
                </a:solidFill>
                <a:highlight>
                  <a:srgbClr val="000000"/>
                </a:highlight>
                <a:latin typeface="Inconsolata"/>
                <a:ea typeface="Inconsolata"/>
                <a:cs typeface="Inconsolata"/>
                <a:sym typeface="Inconsolata"/>
              </a:rPr>
              <a:t>2</a:t>
            </a:r>
            <a:endParaRPr sz="3600">
              <a:solidFill>
                <a:srgbClr val="C732E3"/>
              </a:solidFill>
              <a:highlight>
                <a:srgbClr val="000000"/>
              </a:highlight>
              <a:latin typeface="Inconsolata"/>
              <a:ea typeface="Inconsolata"/>
              <a:cs typeface="Inconsolata"/>
              <a:sym typeface="Inconsolata"/>
            </a:endParaRPr>
          </a:p>
        </p:txBody>
      </p:sp>
      <p:graphicFrame>
        <p:nvGraphicFramePr>
          <p:cNvPr id="1984" name="Google Shape;1984;p127"/>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Michael</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Evan</a:t>
                      </a:r>
                      <a:endParaRPr sz="12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2</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1985" name="Google Shape;1985;p127"/>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1986" name="Google Shape;1986;p127"/>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1987" name="Google Shape;1987;p127"/>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1988" name="Google Shape;1988;p127"/>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1989" name="Google Shape;1989;p127"/>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1990" name="Google Shape;1990;p127"/>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1991" name="Google Shape;1991;p127"/>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1992" name="Google Shape;1992;p127"/>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1993" name="Google Shape;1993;p127"/>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1994" name="Google Shape;1994;p127"/>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1995" name="Google Shape;1995;p127"/>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1996" name="Google Shape;1996;p127"/>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1997" name="Google Shape;1997;p127"/>
          <p:cNvSpPr/>
          <p:nvPr/>
        </p:nvSpPr>
        <p:spPr>
          <a:xfrm>
            <a:off x="374100" y="2407900"/>
            <a:ext cx="3597300" cy="23430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03" name="Google Shape;2003;p128"/>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Michael</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Evan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Jamie</a:t>
                      </a:r>
                      <a:endParaRPr sz="1200">
                        <a:solidFill>
                          <a:srgbClr val="FFFFFF"/>
                        </a:solidFill>
                        <a:latin typeface="Roboto"/>
                        <a:ea typeface="Roboto"/>
                        <a:cs typeface="Roboto"/>
                        <a:sym typeface="Roboto"/>
                      </a:endParaRPr>
                    </a:p>
                    <a:p>
                      <a:pPr indent="0" lvl="0" marL="0" rtl="0" algn="l">
                        <a:spcBef>
                          <a:spcPts val="0"/>
                        </a:spcBef>
                        <a:spcAft>
                          <a:spcPts val="0"/>
                        </a:spcAft>
                        <a:buSzPts val="1100"/>
                        <a:buNone/>
                      </a:pP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3</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2004" name="Google Shape;2004;p128"/>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2005" name="Google Shape;2005;p128"/>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2006" name="Google Shape;2006;p128"/>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2007" name="Google Shape;2007;p128"/>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2008" name="Google Shape;2008;p128"/>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2009" name="Google Shape;2009;p128"/>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2010" name="Google Shape;2010;p128"/>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2011" name="Google Shape;2011;p128"/>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2012" name="Google Shape;2012;p128"/>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2013" name="Google Shape;2013;p128"/>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2014" name="Google Shape;2014;p128"/>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2015" name="Google Shape;2015;p128"/>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2016" name="Google Shape;2016;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017" name="Google Shape;2017;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rPr>
              <a:t>When:</a:t>
            </a:r>
            <a:r>
              <a:rPr lang="en" sz="3600">
                <a:solidFill>
                  <a:srgbClr val="FFFFFF"/>
                </a:solidFill>
              </a:rPr>
              <a:t>: </a:t>
            </a:r>
            <a:endParaRPr sz="3600">
              <a:solidFill>
                <a:srgbClr val="FFFFFF"/>
              </a:solidFill>
            </a:endParaRPr>
          </a:p>
          <a:p>
            <a:pPr indent="0" lvl="0" marL="0" rtl="0" algn="l">
              <a:spcBef>
                <a:spcPts val="0"/>
              </a:spcBef>
              <a:spcAft>
                <a:spcPts val="0"/>
              </a:spcAft>
              <a:buClr>
                <a:schemeClr val="dk1"/>
              </a:buClr>
              <a:buSzPts val="1100"/>
              <a:buFont typeface="Arial"/>
              <a:buNone/>
            </a:pPr>
            <a:r>
              <a:rPr lang="en" sz="3600">
                <a:solidFill>
                  <a:srgbClr val="FF9900"/>
                </a:solidFill>
                <a:highlight>
                  <a:schemeClr val="dk1"/>
                </a:highlight>
                <a:latin typeface="Inconsolata"/>
                <a:ea typeface="Inconsolata"/>
                <a:cs typeface="Inconsolata"/>
                <a:sym typeface="Inconsolata"/>
              </a:rPr>
              <a:t>i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3</a:t>
            </a:r>
            <a:endParaRPr sz="3600">
              <a:solidFill>
                <a:srgbClr val="C732E3"/>
              </a:solidFill>
              <a:highlight>
                <a:schemeClr val="dk1"/>
              </a:highlight>
              <a:latin typeface="Inconsolata"/>
              <a:ea typeface="Inconsolata"/>
              <a:cs typeface="Inconsolata"/>
              <a:sym typeface="Inconsolata"/>
            </a:endParaRPr>
          </a:p>
          <a:p>
            <a:pPr indent="0" lvl="0" marL="0" rtl="0" algn="l">
              <a:spcBef>
                <a:spcPts val="0"/>
              </a:spcBef>
              <a:spcAft>
                <a:spcPts val="0"/>
              </a:spcAft>
              <a:buNone/>
            </a:pPr>
            <a:r>
              <a:t/>
            </a:r>
            <a:endParaRPr/>
          </a:p>
        </p:txBody>
      </p:sp>
      <p:sp>
        <p:nvSpPr>
          <p:cNvPr id="2018" name="Google Shape;2018;p128"/>
          <p:cNvSpPr/>
          <p:nvPr/>
        </p:nvSpPr>
        <p:spPr>
          <a:xfrm>
            <a:off x="374100" y="2407900"/>
            <a:ext cx="3597300" cy="23430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24" name="Google Shape;2024;p129"/>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Michael</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Evan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Jamie</a:t>
                      </a:r>
                      <a:endParaRPr sz="1200">
                        <a:solidFill>
                          <a:srgbClr val="FFFFFF"/>
                        </a:solidFill>
                        <a:latin typeface="Roboto"/>
                        <a:ea typeface="Roboto"/>
                        <a:cs typeface="Roboto"/>
                        <a:sym typeface="Roboto"/>
                      </a:endParaRPr>
                    </a:p>
                    <a:p>
                      <a:pPr indent="0" lvl="0" marL="0" rtl="0" algn="l">
                        <a:spcBef>
                          <a:spcPts val="0"/>
                        </a:spcBef>
                        <a:spcAft>
                          <a:spcPts val="0"/>
                        </a:spcAft>
                        <a:buSzPts val="1100"/>
                        <a:buNone/>
                      </a:pP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3</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2025" name="Google Shape;2025;p129"/>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2026" name="Google Shape;2026;p129"/>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2027" name="Google Shape;2027;p129"/>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2028" name="Google Shape;2028;p129"/>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2029" name="Google Shape;2029;p129"/>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2030" name="Google Shape;2030;p129"/>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2031" name="Google Shape;2031;p129"/>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2032" name="Google Shape;2032;p129"/>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2033" name="Google Shape;2033;p129"/>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2034" name="Google Shape;2034;p129"/>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2035" name="Google Shape;2035;p129"/>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2036" name="Google Shape;2036;p129"/>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2037" name="Google Shape;2037;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038" name="Google Shape;2038;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solidFill>
                  <a:schemeClr val="dk1"/>
                </a:solidFill>
                <a:highlight>
                  <a:srgbClr val="FFFF00"/>
                </a:highlight>
              </a:rPr>
              <a:t>Not</a:t>
            </a:r>
            <a:r>
              <a:rPr lang="en" sz="3600">
                <a:solidFill>
                  <a:schemeClr val="dk1"/>
                </a:solidFill>
              </a:rPr>
              <a:t> going to:</a:t>
            </a:r>
            <a:r>
              <a:rPr lang="en" sz="3600">
                <a:solidFill>
                  <a:srgbClr val="FFFFFF"/>
                </a:solidFill>
              </a:rPr>
              <a:t>: </a:t>
            </a:r>
            <a:endParaRPr sz="3600">
              <a:solidFill>
                <a:srgbClr val="FFFFFF"/>
              </a:solidFill>
            </a:endParaRPr>
          </a:p>
          <a:p>
            <a:pPr indent="0" lvl="0" marL="0" rtl="0" algn="l">
              <a:spcBef>
                <a:spcPts val="0"/>
              </a:spcBef>
              <a:spcAft>
                <a:spcPts val="0"/>
              </a:spcAft>
              <a:buNone/>
            </a:pPr>
            <a:r>
              <a:rPr lang="en" sz="3600">
                <a:solidFill>
                  <a:srgbClr val="FF9900"/>
                </a:solidFill>
                <a:highlight>
                  <a:schemeClr val="dk1"/>
                </a:highlight>
                <a:latin typeface="Inconsolata"/>
                <a:ea typeface="Inconsolata"/>
                <a:cs typeface="Inconsolata"/>
                <a:sym typeface="Inconsolata"/>
              </a:rPr>
              <a:t>i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4</a:t>
            </a:r>
            <a:endParaRPr sz="3600">
              <a:solidFill>
                <a:srgbClr val="C732E3"/>
              </a:solidFill>
              <a:highlight>
                <a:schemeClr val="dk1"/>
              </a:highlight>
              <a:latin typeface="Inconsolata"/>
              <a:ea typeface="Inconsolata"/>
              <a:cs typeface="Inconsolata"/>
              <a:sym typeface="Inconsolata"/>
            </a:endParaRPr>
          </a:p>
          <a:p>
            <a:pPr indent="0" lvl="0" marL="0" rtl="0" algn="l">
              <a:spcBef>
                <a:spcPts val="0"/>
              </a:spcBef>
              <a:spcAft>
                <a:spcPts val="0"/>
              </a:spcAft>
              <a:buNone/>
            </a:pPr>
            <a:r>
              <a:t/>
            </a:r>
            <a:endParaRPr/>
          </a:p>
        </p:txBody>
      </p:sp>
      <p:sp>
        <p:nvSpPr>
          <p:cNvPr id="2039" name="Google Shape;2039;p129"/>
          <p:cNvSpPr/>
          <p:nvPr/>
        </p:nvSpPr>
        <p:spPr>
          <a:xfrm>
            <a:off x="374100" y="2407900"/>
            <a:ext cx="3597300" cy="23430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Explain to a Baby</a:t>
            </a:r>
            <a:endParaRPr/>
          </a:p>
          <a:p>
            <a:pPr indent="0" lvl="0" marL="0" rtl="0" algn="l">
              <a:spcBef>
                <a:spcPts val="0"/>
              </a:spcBef>
              <a:spcAft>
                <a:spcPts val="0"/>
              </a:spcAft>
              <a:buNone/>
            </a:pPr>
            <a:r>
              <a:t/>
            </a:r>
            <a:endParaRPr/>
          </a:p>
        </p:txBody>
      </p:sp>
      <p:sp>
        <p:nvSpPr>
          <p:cNvPr id="2045" name="Google Shape;2045;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6" name="Google Shape;2046;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is a nested for loop?</a:t>
            </a:r>
            <a:endParaRPr/>
          </a:p>
        </p:txBody>
      </p:sp>
      <p:pic>
        <p:nvPicPr>
          <p:cNvPr id="2047" name="Google Shape;2047;p130"/>
          <p:cNvPicPr preferRelativeResize="0"/>
          <p:nvPr/>
        </p:nvPicPr>
        <p:blipFill rotWithShape="1">
          <a:blip r:embed="rId3">
            <a:alphaModFix/>
          </a:blip>
          <a:srcRect b="0" l="0" r="0" t="0"/>
          <a:stretch/>
        </p:blipFill>
        <p:spPr>
          <a:xfrm>
            <a:off x="5343600" y="0"/>
            <a:ext cx="3667301" cy="484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53" name="Google Shape;2053;p131"/>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Michael</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Evan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grpSp>
        <p:nvGrpSpPr>
          <p:cNvPr id="2054" name="Google Shape;2054;p131"/>
          <p:cNvGrpSpPr/>
          <p:nvPr/>
        </p:nvGrpSpPr>
        <p:grpSpPr>
          <a:xfrm>
            <a:off x="5105821" y="1395011"/>
            <a:ext cx="3597403" cy="3356012"/>
            <a:chOff x="1711321" y="1860015"/>
            <a:chExt cx="4796537" cy="4474683"/>
          </a:xfrm>
        </p:grpSpPr>
        <p:pic>
          <p:nvPicPr>
            <p:cNvPr id="2055" name="Google Shape;2055;p131"/>
            <p:cNvPicPr preferRelativeResize="0"/>
            <p:nvPr/>
          </p:nvPicPr>
          <p:blipFill rotWithShape="1">
            <a:blip r:embed="rId3">
              <a:alphaModFix/>
            </a:blip>
            <a:srcRect b="0" l="0" r="0" t="0"/>
            <a:stretch/>
          </p:blipFill>
          <p:spPr>
            <a:xfrm>
              <a:off x="3843899" y="3060958"/>
              <a:ext cx="774218" cy="899090"/>
            </a:xfrm>
            <a:prstGeom prst="rect">
              <a:avLst/>
            </a:prstGeom>
            <a:noFill/>
            <a:ln>
              <a:noFill/>
            </a:ln>
          </p:spPr>
        </p:pic>
        <p:pic>
          <p:nvPicPr>
            <p:cNvPr id="2056" name="Google Shape;2056;p131"/>
            <p:cNvPicPr preferRelativeResize="0"/>
            <p:nvPr/>
          </p:nvPicPr>
          <p:blipFill rotWithShape="1">
            <a:blip r:embed="rId4">
              <a:alphaModFix/>
            </a:blip>
            <a:srcRect b="0" l="0" r="0" t="0"/>
            <a:stretch/>
          </p:blipFill>
          <p:spPr>
            <a:xfrm>
              <a:off x="1830661" y="1868786"/>
              <a:ext cx="944146" cy="882839"/>
            </a:xfrm>
            <a:prstGeom prst="rect">
              <a:avLst/>
            </a:prstGeom>
            <a:noFill/>
            <a:ln>
              <a:noFill/>
            </a:ln>
          </p:spPr>
        </p:pic>
        <p:pic>
          <p:nvPicPr>
            <p:cNvPr id="2057" name="Google Shape;2057;p131"/>
            <p:cNvPicPr preferRelativeResize="0"/>
            <p:nvPr/>
          </p:nvPicPr>
          <p:blipFill rotWithShape="1">
            <a:blip r:embed="rId5">
              <a:alphaModFix/>
            </a:blip>
            <a:srcRect b="0" l="0" r="0" t="0"/>
            <a:stretch/>
          </p:blipFill>
          <p:spPr>
            <a:xfrm>
              <a:off x="3820956" y="5390812"/>
              <a:ext cx="714468" cy="943886"/>
            </a:xfrm>
            <a:prstGeom prst="rect">
              <a:avLst/>
            </a:prstGeom>
            <a:noFill/>
            <a:ln>
              <a:noFill/>
            </a:ln>
          </p:spPr>
        </p:pic>
        <p:pic>
          <p:nvPicPr>
            <p:cNvPr id="2058" name="Google Shape;2058;p131"/>
            <p:cNvPicPr preferRelativeResize="0"/>
            <p:nvPr/>
          </p:nvPicPr>
          <p:blipFill rotWithShape="1">
            <a:blip r:embed="rId6">
              <a:alphaModFix/>
            </a:blip>
            <a:srcRect b="0" l="0" r="0" t="0"/>
            <a:stretch/>
          </p:blipFill>
          <p:spPr>
            <a:xfrm>
              <a:off x="5597449" y="3020401"/>
              <a:ext cx="907362" cy="920140"/>
            </a:xfrm>
            <a:prstGeom prst="rect">
              <a:avLst/>
            </a:prstGeom>
            <a:noFill/>
            <a:ln>
              <a:noFill/>
            </a:ln>
          </p:spPr>
        </p:pic>
        <p:pic>
          <p:nvPicPr>
            <p:cNvPr id="2059" name="Google Shape;2059;p131"/>
            <p:cNvPicPr preferRelativeResize="0"/>
            <p:nvPr/>
          </p:nvPicPr>
          <p:blipFill rotWithShape="1">
            <a:blip r:embed="rId7">
              <a:alphaModFix/>
            </a:blip>
            <a:srcRect b="0" l="0" r="0" t="0"/>
            <a:stretch/>
          </p:blipFill>
          <p:spPr>
            <a:xfrm>
              <a:off x="1830661" y="4180116"/>
              <a:ext cx="824806" cy="948740"/>
            </a:xfrm>
            <a:prstGeom prst="rect">
              <a:avLst/>
            </a:prstGeom>
            <a:noFill/>
            <a:ln>
              <a:noFill/>
            </a:ln>
          </p:spPr>
        </p:pic>
        <p:pic>
          <p:nvPicPr>
            <p:cNvPr id="2060" name="Google Shape;2060;p131"/>
            <p:cNvPicPr preferRelativeResize="0"/>
            <p:nvPr/>
          </p:nvPicPr>
          <p:blipFill rotWithShape="1">
            <a:blip r:embed="rId8">
              <a:alphaModFix/>
            </a:blip>
            <a:srcRect b="0" l="0" r="0" t="0"/>
            <a:stretch/>
          </p:blipFill>
          <p:spPr>
            <a:xfrm>
              <a:off x="5567447" y="4206148"/>
              <a:ext cx="940411" cy="940411"/>
            </a:xfrm>
            <a:prstGeom prst="rect">
              <a:avLst/>
            </a:prstGeom>
            <a:noFill/>
            <a:ln>
              <a:noFill/>
            </a:ln>
          </p:spPr>
        </p:pic>
        <p:pic>
          <p:nvPicPr>
            <p:cNvPr id="2061" name="Google Shape;2061;p131"/>
            <p:cNvPicPr preferRelativeResize="0"/>
            <p:nvPr/>
          </p:nvPicPr>
          <p:blipFill rotWithShape="1">
            <a:blip r:embed="rId9">
              <a:alphaModFix/>
            </a:blip>
            <a:srcRect b="0" l="0" r="0" t="0"/>
            <a:stretch/>
          </p:blipFill>
          <p:spPr>
            <a:xfrm>
              <a:off x="1711321" y="5403904"/>
              <a:ext cx="944145" cy="924878"/>
            </a:xfrm>
            <a:prstGeom prst="rect">
              <a:avLst/>
            </a:prstGeom>
            <a:noFill/>
            <a:ln>
              <a:noFill/>
            </a:ln>
          </p:spPr>
        </p:pic>
        <p:pic>
          <p:nvPicPr>
            <p:cNvPr id="2062" name="Google Shape;2062;p131"/>
            <p:cNvPicPr preferRelativeResize="0"/>
            <p:nvPr/>
          </p:nvPicPr>
          <p:blipFill rotWithShape="1">
            <a:blip r:embed="rId10">
              <a:alphaModFix/>
            </a:blip>
            <a:srcRect b="0" l="0" r="0" t="0"/>
            <a:stretch/>
          </p:blipFill>
          <p:spPr>
            <a:xfrm>
              <a:off x="3687484" y="4190092"/>
              <a:ext cx="983035" cy="956468"/>
            </a:xfrm>
            <a:prstGeom prst="rect">
              <a:avLst/>
            </a:prstGeom>
            <a:noFill/>
            <a:ln>
              <a:noFill/>
            </a:ln>
          </p:spPr>
        </p:pic>
        <p:pic>
          <p:nvPicPr>
            <p:cNvPr id="2063" name="Google Shape;2063;p131"/>
            <p:cNvPicPr preferRelativeResize="0"/>
            <p:nvPr/>
          </p:nvPicPr>
          <p:blipFill rotWithShape="1">
            <a:blip r:embed="rId11">
              <a:alphaModFix/>
            </a:blip>
            <a:srcRect b="0" l="0" r="0" t="0"/>
            <a:stretch/>
          </p:blipFill>
          <p:spPr>
            <a:xfrm>
              <a:off x="3785874" y="1860015"/>
              <a:ext cx="817922" cy="899090"/>
            </a:xfrm>
            <a:prstGeom prst="rect">
              <a:avLst/>
            </a:prstGeom>
            <a:noFill/>
            <a:ln>
              <a:noFill/>
            </a:ln>
          </p:spPr>
        </p:pic>
        <p:pic>
          <p:nvPicPr>
            <p:cNvPr id="2064" name="Google Shape;2064;p131"/>
            <p:cNvPicPr preferRelativeResize="0"/>
            <p:nvPr/>
          </p:nvPicPr>
          <p:blipFill rotWithShape="1">
            <a:blip r:embed="rId12">
              <a:alphaModFix/>
            </a:blip>
            <a:srcRect b="0" l="0" r="0" t="0"/>
            <a:stretch/>
          </p:blipFill>
          <p:spPr>
            <a:xfrm>
              <a:off x="5570915" y="1868784"/>
              <a:ext cx="907361" cy="882838"/>
            </a:xfrm>
            <a:prstGeom prst="rect">
              <a:avLst/>
            </a:prstGeom>
            <a:noFill/>
            <a:ln>
              <a:noFill/>
            </a:ln>
          </p:spPr>
        </p:pic>
        <p:pic>
          <p:nvPicPr>
            <p:cNvPr id="2065" name="Google Shape;2065;p131"/>
            <p:cNvPicPr preferRelativeResize="0"/>
            <p:nvPr/>
          </p:nvPicPr>
          <p:blipFill rotWithShape="1">
            <a:blip r:embed="rId13">
              <a:alphaModFix/>
            </a:blip>
            <a:srcRect b="0" l="0" r="0" t="0"/>
            <a:stretch/>
          </p:blipFill>
          <p:spPr>
            <a:xfrm>
              <a:off x="1830661" y="3059312"/>
              <a:ext cx="944144" cy="899090"/>
            </a:xfrm>
            <a:prstGeom prst="rect">
              <a:avLst/>
            </a:prstGeom>
            <a:noFill/>
            <a:ln>
              <a:noFill/>
            </a:ln>
          </p:spPr>
        </p:pic>
        <p:pic>
          <p:nvPicPr>
            <p:cNvPr id="2066" name="Google Shape;2066;p131"/>
            <p:cNvPicPr preferRelativeResize="0"/>
            <p:nvPr/>
          </p:nvPicPr>
          <p:blipFill rotWithShape="1">
            <a:blip r:embed="rId14">
              <a:alphaModFix/>
            </a:blip>
            <a:srcRect b="0" l="0" r="0" t="0"/>
            <a:stretch/>
          </p:blipFill>
          <p:spPr>
            <a:xfrm>
              <a:off x="5664265" y="5364676"/>
              <a:ext cx="843594" cy="964106"/>
            </a:xfrm>
            <a:prstGeom prst="rect">
              <a:avLst/>
            </a:prstGeom>
            <a:noFill/>
            <a:ln>
              <a:noFill/>
            </a:ln>
          </p:spPr>
        </p:pic>
      </p:grpSp>
      <p:sp>
        <p:nvSpPr>
          <p:cNvPr id="2067" name="Google Shape;2067;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068" name="Google Shape;2068;p131"/>
          <p:cNvSpPr/>
          <p:nvPr/>
        </p:nvSpPr>
        <p:spPr>
          <a:xfrm>
            <a:off x="374100" y="2200775"/>
            <a:ext cx="3816000" cy="25503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4</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Clr>
                <a:schemeClr val="dk1"/>
              </a:buClr>
              <a:buSzPts val="1100"/>
              <a:buFont typeface="Arial"/>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9144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j</a:t>
            </a:r>
            <a:endParaRPr sz="1800">
              <a:solidFill>
                <a:srgbClr val="FF0000"/>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74" name="Google Shape;2074;p132"/>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Michael</a:t>
                      </a:r>
                      <a:endParaRPr sz="1200">
                        <a:solidFill>
                          <a:srgbClr val="FFFFFF"/>
                        </a:solidFill>
                        <a:latin typeface="Roboto"/>
                        <a:ea typeface="Roboto"/>
                        <a:cs typeface="Roboto"/>
                        <a:sym typeface="Roboto"/>
                      </a:endParaRPr>
                    </a:p>
                    <a:p>
                      <a:pPr indent="0" lvl="0" marL="0" rtl="0" algn="l">
                        <a:spcBef>
                          <a:spcPts val="0"/>
                        </a:spcBef>
                        <a:spcAft>
                          <a:spcPts val="700"/>
                        </a:spcAft>
                        <a:buClr>
                          <a:schemeClr val="dk1"/>
                        </a:buClr>
                        <a:buSzPts val="1100"/>
                        <a:buFont typeface="Arial"/>
                        <a:buNone/>
                      </a:pP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br>
                        <a:rPr lang="en" sz="1800">
                          <a:solidFill>
                            <a:srgbClr val="C732E3"/>
                          </a:solidFill>
                          <a:latin typeface="Inconsolata"/>
                          <a:ea typeface="Inconsolata"/>
                          <a:cs typeface="Inconsolata"/>
                          <a:sym typeface="Inconsolata"/>
                        </a:rPr>
                      </a:b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endParaRPr sz="1800">
                        <a:solidFill>
                          <a:srgbClr val="C732E3"/>
                        </a:solidFill>
                        <a:latin typeface="Inconsolata"/>
                        <a:ea typeface="Inconsolata"/>
                        <a:cs typeface="Inconsolata"/>
                        <a:sym typeface="Inconsolata"/>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Evan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2075" name="Google Shape;2075;p132"/>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2076" name="Google Shape;2076;p132"/>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2077" name="Google Shape;2077;p132"/>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2078" name="Google Shape;2078;p132"/>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2079" name="Google Shape;2079;p132"/>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2080" name="Google Shape;2080;p132"/>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2081" name="Google Shape;2081;p132"/>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2082" name="Google Shape;2082;p132"/>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2083" name="Google Shape;2083;p132"/>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2084" name="Google Shape;2084;p132"/>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2085" name="Google Shape;2085;p132"/>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2086" name="Google Shape;2086;p132"/>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2087" name="Google Shape;2087;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088" name="Google Shape;2088;p132"/>
          <p:cNvSpPr/>
          <p:nvPr/>
        </p:nvSpPr>
        <p:spPr>
          <a:xfrm>
            <a:off x="374100" y="2200775"/>
            <a:ext cx="3816000" cy="25503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4</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9144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j</a:t>
            </a:r>
            <a:endParaRPr sz="1800">
              <a:solidFill>
                <a:srgbClr val="FF0000"/>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
        <p:nvSpPr>
          <p:cNvPr id="2089" name="Google Shape;2089;p132"/>
          <p:cNvSpPr txBox="1"/>
          <p:nvPr>
            <p:ph idx="1" type="subTitle"/>
          </p:nvPr>
        </p:nvSpPr>
        <p:spPr>
          <a:xfrm>
            <a:off x="0" y="675975"/>
            <a:ext cx="3672300" cy="1249200"/>
          </a:xfrm>
          <a:prstGeom prst="rect">
            <a:avLst/>
          </a:prstGeom>
          <a:solidFill>
            <a:srgbClr val="FFFFFF"/>
          </a:solidFill>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3600"/>
              <a:t>When: </a:t>
            </a:r>
            <a:endParaRPr sz="3600"/>
          </a:p>
          <a:p>
            <a:pPr indent="0" lvl="0" marL="0" rtl="0" algn="l">
              <a:spcBef>
                <a:spcPts val="0"/>
              </a:spcBef>
              <a:spcAft>
                <a:spcPts val="0"/>
              </a:spcAft>
              <a:buClr>
                <a:schemeClr val="dk1"/>
              </a:buClr>
              <a:buSzPts val="1100"/>
              <a:buFont typeface="Arial"/>
              <a:buNone/>
            </a:pPr>
            <a:r>
              <a:rPr lang="en" sz="3600">
                <a:solidFill>
                  <a:srgbClr val="FF9900"/>
                </a:solidFill>
                <a:highlight>
                  <a:schemeClr val="dk1"/>
                </a:highlight>
                <a:latin typeface="Inconsolata"/>
                <a:ea typeface="Inconsolata"/>
                <a:cs typeface="Inconsolata"/>
                <a:sym typeface="Inconsolata"/>
              </a:rPr>
              <a:t>i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1</a:t>
            </a:r>
            <a:r>
              <a:rPr lang="en" sz="3600">
                <a:solidFill>
                  <a:srgbClr val="C732E3"/>
                </a:solidFill>
                <a:highlight>
                  <a:srgbClr val="FFFFFF"/>
                </a:highlight>
                <a:latin typeface="Inconsolata"/>
                <a:ea typeface="Inconsolata"/>
                <a:cs typeface="Inconsolata"/>
                <a:sym typeface="Inconsolata"/>
              </a:rPr>
              <a:t> </a:t>
            </a:r>
            <a:r>
              <a:rPr lang="en" sz="3600">
                <a:solidFill>
                  <a:srgbClr val="FF9900"/>
                </a:solidFill>
                <a:highlight>
                  <a:schemeClr val="dk1"/>
                </a:highlight>
                <a:latin typeface="Inconsolata"/>
                <a:ea typeface="Inconsolata"/>
                <a:cs typeface="Inconsolata"/>
                <a:sym typeface="Inconsolata"/>
              </a:rPr>
              <a:t>j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1</a:t>
            </a:r>
            <a:endParaRPr sz="3600">
              <a:solidFill>
                <a:srgbClr val="C732E3"/>
              </a:solidFill>
              <a:highlight>
                <a:schemeClr val="dk1"/>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95" name="Google Shape;2095;p133"/>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Font typeface="Arial"/>
                        <a:buNone/>
                      </a:pPr>
                      <a:r>
                        <a:rPr lang="en" sz="1200">
                          <a:solidFill>
                            <a:srgbClr val="FFFFFF"/>
                          </a:solidFill>
                          <a:latin typeface="Roboto"/>
                          <a:ea typeface="Roboto"/>
                          <a:cs typeface="Roboto"/>
                          <a:sym typeface="Roboto"/>
                        </a:rPr>
                        <a:t>Michael</a:t>
                      </a:r>
                      <a:endParaRPr sz="1200">
                        <a:solidFill>
                          <a:srgbClr val="FFFFFF"/>
                        </a:solidFill>
                        <a:latin typeface="Roboto"/>
                        <a:ea typeface="Roboto"/>
                        <a:cs typeface="Roboto"/>
                        <a:sym typeface="Roboto"/>
                      </a:endParaRPr>
                    </a:p>
                    <a:p>
                      <a:pPr indent="0" lvl="0" marL="0" rtl="0" algn="l">
                        <a:spcBef>
                          <a:spcPts val="0"/>
                        </a:spcBef>
                        <a:spcAft>
                          <a:spcPts val="700"/>
                        </a:spcAft>
                        <a:buSzPts val="1100"/>
                        <a:buNone/>
                      </a:pP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rgbClr val="FFFFFF"/>
                          </a:solidFill>
                          <a:latin typeface="Roboto"/>
                          <a:ea typeface="Roboto"/>
                          <a:cs typeface="Roboto"/>
                          <a:sym typeface="Roboto"/>
                        </a:rPr>
                        <a:t>Luis</a:t>
                      </a:r>
                      <a:br>
                        <a:rPr lang="en" sz="1200">
                          <a:solidFill>
                            <a:srgbClr val="FFFFFF"/>
                          </a:solidFill>
                          <a:latin typeface="Roboto"/>
                          <a:ea typeface="Roboto"/>
                          <a:cs typeface="Roboto"/>
                          <a:sym typeface="Roboto"/>
                        </a:rPr>
                      </a:b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2</a:t>
                      </a:r>
                      <a:endParaRPr sz="11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Evan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2096" name="Google Shape;2096;p133"/>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2097" name="Google Shape;2097;p133"/>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2098" name="Google Shape;2098;p133"/>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2099" name="Google Shape;2099;p133"/>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2100" name="Google Shape;2100;p133"/>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2101" name="Google Shape;2101;p133"/>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2102" name="Google Shape;2102;p133"/>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2103" name="Google Shape;2103;p133"/>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2104" name="Google Shape;2104;p133"/>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2105" name="Google Shape;2105;p133"/>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2106" name="Google Shape;2106;p133"/>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2107" name="Google Shape;2107;p133"/>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2108" name="Google Shape;2108;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109" name="Google Shape;2109;p133"/>
          <p:cNvSpPr/>
          <p:nvPr/>
        </p:nvSpPr>
        <p:spPr>
          <a:xfrm>
            <a:off x="374100" y="2200775"/>
            <a:ext cx="3816000" cy="25503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4</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9144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j</a:t>
            </a:r>
            <a:endParaRPr sz="1800">
              <a:solidFill>
                <a:srgbClr val="FF0000"/>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
        <p:nvSpPr>
          <p:cNvPr id="2110" name="Google Shape;2110;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3600"/>
              <a:t>When: </a:t>
            </a:r>
            <a:endParaRPr sz="3600"/>
          </a:p>
          <a:p>
            <a:pPr indent="0" lvl="0" marL="0" rtl="0" algn="l">
              <a:spcBef>
                <a:spcPts val="0"/>
              </a:spcBef>
              <a:spcAft>
                <a:spcPts val="0"/>
              </a:spcAft>
              <a:buClr>
                <a:schemeClr val="dk1"/>
              </a:buClr>
              <a:buSzPts val="1100"/>
              <a:buFont typeface="Arial"/>
              <a:buNone/>
            </a:pPr>
            <a:r>
              <a:rPr lang="en" sz="3600">
                <a:solidFill>
                  <a:srgbClr val="FF9900"/>
                </a:solidFill>
                <a:highlight>
                  <a:schemeClr val="dk1"/>
                </a:highlight>
                <a:latin typeface="Inconsolata"/>
                <a:ea typeface="Inconsolata"/>
                <a:cs typeface="Inconsolata"/>
                <a:sym typeface="Inconsolata"/>
              </a:rPr>
              <a:t>i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1</a:t>
            </a:r>
            <a:r>
              <a:rPr lang="en" sz="3600">
                <a:solidFill>
                  <a:srgbClr val="C732E3"/>
                </a:solidFill>
                <a:highlight>
                  <a:srgbClr val="FFFFFF"/>
                </a:highlight>
                <a:latin typeface="Inconsolata"/>
                <a:ea typeface="Inconsolata"/>
                <a:cs typeface="Inconsolata"/>
                <a:sym typeface="Inconsolata"/>
              </a:rPr>
              <a:t> </a:t>
            </a:r>
            <a:r>
              <a:rPr lang="en" sz="3600">
                <a:solidFill>
                  <a:srgbClr val="FF9900"/>
                </a:solidFill>
                <a:highlight>
                  <a:schemeClr val="dk1"/>
                </a:highlight>
                <a:latin typeface="Inconsolata"/>
                <a:ea typeface="Inconsolata"/>
                <a:cs typeface="Inconsolata"/>
                <a:sym typeface="Inconsolata"/>
              </a:rPr>
              <a:t>j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2</a:t>
            </a:r>
            <a:endParaRPr sz="3600">
              <a:solidFill>
                <a:srgbClr val="C732E3"/>
              </a:solidFill>
              <a:highlight>
                <a:schemeClr val="dk1"/>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16" name="Google Shape;2116;p134"/>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solidFill>
                            <a:srgbClr val="FFFFFF"/>
                          </a:solidFill>
                          <a:latin typeface="Roboto"/>
                          <a:ea typeface="Roboto"/>
                          <a:cs typeface="Roboto"/>
                          <a:sym typeface="Roboto"/>
                        </a:rPr>
                        <a:t>Michael</a:t>
                      </a:r>
                      <a:endParaRPr sz="1200">
                        <a:solidFill>
                          <a:srgbClr val="FFFFFF"/>
                        </a:solidFill>
                        <a:latin typeface="Roboto"/>
                        <a:ea typeface="Roboto"/>
                        <a:cs typeface="Roboto"/>
                        <a:sym typeface="Roboto"/>
                      </a:endParaRPr>
                    </a:p>
                    <a:p>
                      <a:pPr indent="0" lvl="0" marL="0" rtl="0" algn="l">
                        <a:spcBef>
                          <a:spcPts val="0"/>
                        </a:spcBef>
                        <a:spcAft>
                          <a:spcPts val="700"/>
                        </a:spcAft>
                        <a:buSzPts val="1100"/>
                        <a:buNone/>
                      </a:pP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rgbClr val="000000"/>
                          </a:solidFill>
                          <a:latin typeface="Roboto"/>
                          <a:ea typeface="Roboto"/>
                          <a:cs typeface="Roboto"/>
                          <a:sym typeface="Roboto"/>
                        </a:rPr>
                        <a:t>Luis</a:t>
                      </a:r>
                      <a:endParaRPr sz="1100">
                        <a:solidFill>
                          <a:srgbClr val="000000"/>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rgbClr val="FFFFFF"/>
                          </a:solidFill>
                          <a:latin typeface="Roboto"/>
                          <a:ea typeface="Roboto"/>
                          <a:cs typeface="Roboto"/>
                          <a:sym typeface="Roboto"/>
                        </a:rPr>
                        <a:t>Jin Yong</a:t>
                      </a:r>
                      <a:endParaRPr i="0" sz="1200">
                        <a:solidFill>
                          <a:srgbClr val="FFFFFF"/>
                        </a:solidFill>
                        <a:latin typeface="Roboto"/>
                        <a:ea typeface="Roboto"/>
                        <a:cs typeface="Roboto"/>
                        <a:sym typeface="Roboto"/>
                      </a:endParaRPr>
                    </a:p>
                    <a:p>
                      <a:pPr indent="0" lvl="0" marL="0" rtl="0" algn="l">
                        <a:spcBef>
                          <a:spcPts val="0"/>
                        </a:spcBef>
                        <a:spcAft>
                          <a:spcPts val="700"/>
                        </a:spcAft>
                        <a:buClr>
                          <a:schemeClr val="dk1"/>
                        </a:buClr>
                        <a:buSzPts val="1100"/>
                        <a:buFont typeface="Arial"/>
                        <a:buNone/>
                      </a:pP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3</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Evan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2117" name="Google Shape;2117;p134"/>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2118" name="Google Shape;2118;p134"/>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2119" name="Google Shape;2119;p134"/>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2120" name="Google Shape;2120;p134"/>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2121" name="Google Shape;2121;p134"/>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2122" name="Google Shape;2122;p134"/>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2123" name="Google Shape;2123;p134"/>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2124" name="Google Shape;2124;p134"/>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2125" name="Google Shape;2125;p134"/>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2126" name="Google Shape;2126;p134"/>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2127" name="Google Shape;2127;p134"/>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2128" name="Google Shape;2128;p134"/>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2129" name="Google Shape;2129;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130" name="Google Shape;2130;p134"/>
          <p:cNvSpPr/>
          <p:nvPr/>
        </p:nvSpPr>
        <p:spPr>
          <a:xfrm>
            <a:off x="374100" y="2200775"/>
            <a:ext cx="3816000" cy="25503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4</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9144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j</a:t>
            </a:r>
            <a:endParaRPr sz="1800">
              <a:solidFill>
                <a:srgbClr val="FF0000"/>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
        <p:nvSpPr>
          <p:cNvPr id="2131" name="Google Shape;2131;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When: </a:t>
            </a:r>
            <a:endParaRPr sz="3600"/>
          </a:p>
          <a:p>
            <a:pPr indent="0" lvl="0" marL="0" rtl="0" algn="l">
              <a:spcBef>
                <a:spcPts val="0"/>
              </a:spcBef>
              <a:spcAft>
                <a:spcPts val="0"/>
              </a:spcAft>
              <a:buNone/>
            </a:pPr>
            <a:r>
              <a:rPr lang="en" sz="3600">
                <a:solidFill>
                  <a:srgbClr val="FF9900"/>
                </a:solidFill>
                <a:highlight>
                  <a:schemeClr val="dk1"/>
                </a:highlight>
                <a:latin typeface="Inconsolata"/>
                <a:ea typeface="Inconsolata"/>
                <a:cs typeface="Inconsolata"/>
                <a:sym typeface="Inconsolata"/>
              </a:rPr>
              <a:t>i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1</a:t>
            </a:r>
            <a:r>
              <a:rPr lang="en" sz="3600">
                <a:solidFill>
                  <a:srgbClr val="C732E3"/>
                </a:solidFill>
                <a:highlight>
                  <a:srgbClr val="FFFFFF"/>
                </a:highlight>
                <a:latin typeface="Inconsolata"/>
                <a:ea typeface="Inconsolata"/>
                <a:cs typeface="Inconsolata"/>
                <a:sym typeface="Inconsolata"/>
              </a:rPr>
              <a:t> </a:t>
            </a:r>
            <a:r>
              <a:rPr lang="en" sz="3600">
                <a:solidFill>
                  <a:srgbClr val="FF9900"/>
                </a:solidFill>
                <a:highlight>
                  <a:schemeClr val="dk1"/>
                </a:highlight>
                <a:latin typeface="Inconsolata"/>
                <a:ea typeface="Inconsolata"/>
                <a:cs typeface="Inconsolata"/>
                <a:sym typeface="Inconsolata"/>
              </a:rPr>
              <a:t>j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3</a:t>
            </a:r>
            <a:endParaRPr sz="3600">
              <a:solidFill>
                <a:srgbClr val="C732E3"/>
              </a:solidFill>
              <a:highlight>
                <a:schemeClr val="dk1"/>
              </a:highlight>
              <a:latin typeface="Inconsolata"/>
              <a:ea typeface="Inconsolata"/>
              <a:cs typeface="Inconsolata"/>
              <a:sym typeface="Inconsolat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Words of Advice</a:t>
            </a:r>
            <a:endParaRPr/>
          </a:p>
        </p:txBody>
      </p:sp>
      <p:sp>
        <p:nvSpPr>
          <p:cNvPr id="1856" name="Google Shape;1856;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37" name="Google Shape;2137;p135"/>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Michael</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Evan</a:t>
                      </a:r>
                      <a:br>
                        <a:rPr lang="en" sz="1200">
                          <a:solidFill>
                            <a:srgbClr val="FFFFFF"/>
                          </a:solidFill>
                          <a:latin typeface="Roboto"/>
                          <a:ea typeface="Roboto"/>
                          <a:cs typeface="Roboto"/>
                          <a:sym typeface="Roboto"/>
                        </a:rPr>
                      </a:b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2</a:t>
                      </a:r>
                      <a:br>
                        <a:rPr lang="en" sz="1800">
                          <a:solidFill>
                            <a:srgbClr val="C732E3"/>
                          </a:solidFill>
                          <a:latin typeface="Inconsolata"/>
                          <a:ea typeface="Inconsolata"/>
                          <a:cs typeface="Inconsolata"/>
                          <a:sym typeface="Inconsolata"/>
                        </a:rPr>
                      </a:b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2138" name="Google Shape;2138;p135"/>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2139" name="Google Shape;2139;p135"/>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2140" name="Google Shape;2140;p135"/>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2141" name="Google Shape;2141;p135"/>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2142" name="Google Shape;2142;p135"/>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2143" name="Google Shape;2143;p135"/>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2144" name="Google Shape;2144;p135"/>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2145" name="Google Shape;2145;p135"/>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2146" name="Google Shape;2146;p135"/>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2147" name="Google Shape;2147;p135"/>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2148" name="Google Shape;2148;p135"/>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2149" name="Google Shape;2149;p135"/>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2150" name="Google Shape;2150;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151" name="Google Shape;2151;p135"/>
          <p:cNvSpPr/>
          <p:nvPr/>
        </p:nvSpPr>
        <p:spPr>
          <a:xfrm>
            <a:off x="374100" y="2200775"/>
            <a:ext cx="3816000" cy="25503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4</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9144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j</a:t>
            </a:r>
            <a:endParaRPr sz="1800">
              <a:solidFill>
                <a:srgbClr val="FF0000"/>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
        <p:nvSpPr>
          <p:cNvPr id="2152" name="Google Shape;2152;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When: </a:t>
            </a:r>
            <a:endParaRPr sz="3600"/>
          </a:p>
          <a:p>
            <a:pPr indent="0" lvl="0" marL="0" rtl="0" algn="l">
              <a:spcBef>
                <a:spcPts val="0"/>
              </a:spcBef>
              <a:spcAft>
                <a:spcPts val="0"/>
              </a:spcAft>
              <a:buNone/>
            </a:pPr>
            <a:r>
              <a:rPr lang="en" sz="3600">
                <a:solidFill>
                  <a:srgbClr val="FF9900"/>
                </a:solidFill>
                <a:highlight>
                  <a:schemeClr val="dk1"/>
                </a:highlight>
                <a:latin typeface="Inconsolata"/>
                <a:ea typeface="Inconsolata"/>
                <a:cs typeface="Inconsolata"/>
                <a:sym typeface="Inconsolata"/>
              </a:rPr>
              <a:t>i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2</a:t>
            </a:r>
            <a:r>
              <a:rPr lang="en" sz="3600">
                <a:solidFill>
                  <a:srgbClr val="C732E3"/>
                </a:solidFill>
                <a:highlight>
                  <a:srgbClr val="FFFFFF"/>
                </a:highlight>
                <a:latin typeface="Inconsolata"/>
                <a:ea typeface="Inconsolata"/>
                <a:cs typeface="Inconsolata"/>
                <a:sym typeface="Inconsolata"/>
              </a:rPr>
              <a:t> </a:t>
            </a:r>
            <a:r>
              <a:rPr lang="en" sz="3600">
                <a:solidFill>
                  <a:srgbClr val="FF9900"/>
                </a:solidFill>
                <a:highlight>
                  <a:schemeClr val="dk1"/>
                </a:highlight>
                <a:latin typeface="Inconsolata"/>
                <a:ea typeface="Inconsolata"/>
                <a:cs typeface="Inconsolata"/>
                <a:sym typeface="Inconsolata"/>
              </a:rPr>
              <a:t>j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1</a:t>
            </a:r>
            <a:endParaRPr sz="3600">
              <a:solidFill>
                <a:srgbClr val="C732E3"/>
              </a:solidFill>
              <a:highlight>
                <a:schemeClr val="dk1"/>
              </a:highlight>
              <a:latin typeface="Inconsolata"/>
              <a:ea typeface="Inconsolata"/>
              <a:cs typeface="Inconsolata"/>
              <a:sym typeface="Inconsolat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58" name="Google Shape;2158;p136"/>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Michael</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Evan</a:t>
                      </a:r>
                      <a:br>
                        <a:rPr lang="en" sz="1200">
                          <a:solidFill>
                            <a:srgbClr val="FFFFFF"/>
                          </a:solidFill>
                          <a:latin typeface="Roboto"/>
                          <a:ea typeface="Roboto"/>
                          <a:cs typeface="Roboto"/>
                          <a:sym typeface="Roboto"/>
                        </a:rPr>
                      </a:b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2</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Mariah</a:t>
                      </a:r>
                      <a:br>
                        <a:rPr lang="en" sz="1200">
                          <a:solidFill>
                            <a:srgbClr val="FFFFFF"/>
                          </a:solidFill>
                          <a:latin typeface="Roboto"/>
                          <a:ea typeface="Roboto"/>
                          <a:cs typeface="Roboto"/>
                          <a:sym typeface="Roboto"/>
                        </a:rPr>
                      </a:b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2</a:t>
                      </a:r>
                      <a:endParaRPr sz="11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2159" name="Google Shape;2159;p136"/>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2160" name="Google Shape;2160;p136"/>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2161" name="Google Shape;2161;p136"/>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2162" name="Google Shape;2162;p136"/>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2163" name="Google Shape;2163;p136"/>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2164" name="Google Shape;2164;p136"/>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2165" name="Google Shape;2165;p136"/>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2166" name="Google Shape;2166;p136"/>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2167" name="Google Shape;2167;p136"/>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2168" name="Google Shape;2168;p136"/>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2169" name="Google Shape;2169;p136"/>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2170" name="Google Shape;2170;p136"/>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2171" name="Google Shape;2171;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172" name="Google Shape;2172;p136"/>
          <p:cNvSpPr/>
          <p:nvPr/>
        </p:nvSpPr>
        <p:spPr>
          <a:xfrm>
            <a:off x="374100" y="2200775"/>
            <a:ext cx="3816000" cy="25503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4</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9144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j</a:t>
            </a:r>
            <a:endParaRPr sz="1800">
              <a:solidFill>
                <a:srgbClr val="FF0000"/>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
        <p:nvSpPr>
          <p:cNvPr id="2173" name="Google Shape;2173;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When: </a:t>
            </a:r>
            <a:endParaRPr sz="3600"/>
          </a:p>
          <a:p>
            <a:pPr indent="0" lvl="0" marL="0" rtl="0" algn="l">
              <a:spcBef>
                <a:spcPts val="0"/>
              </a:spcBef>
              <a:spcAft>
                <a:spcPts val="0"/>
              </a:spcAft>
              <a:buNone/>
            </a:pPr>
            <a:r>
              <a:rPr lang="en" sz="3600">
                <a:solidFill>
                  <a:srgbClr val="FF9900"/>
                </a:solidFill>
                <a:highlight>
                  <a:schemeClr val="dk1"/>
                </a:highlight>
                <a:latin typeface="Inconsolata"/>
                <a:ea typeface="Inconsolata"/>
                <a:cs typeface="Inconsolata"/>
                <a:sym typeface="Inconsolata"/>
              </a:rPr>
              <a:t>i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2</a:t>
            </a:r>
            <a:r>
              <a:rPr lang="en" sz="3600">
                <a:solidFill>
                  <a:srgbClr val="C732E3"/>
                </a:solidFill>
                <a:highlight>
                  <a:srgbClr val="FFFFFF"/>
                </a:highlight>
                <a:latin typeface="Inconsolata"/>
                <a:ea typeface="Inconsolata"/>
                <a:cs typeface="Inconsolata"/>
                <a:sym typeface="Inconsolata"/>
              </a:rPr>
              <a:t> </a:t>
            </a:r>
            <a:r>
              <a:rPr lang="en" sz="3600">
                <a:solidFill>
                  <a:srgbClr val="FF9900"/>
                </a:solidFill>
                <a:highlight>
                  <a:schemeClr val="dk1"/>
                </a:highlight>
                <a:latin typeface="Inconsolata"/>
                <a:ea typeface="Inconsolata"/>
                <a:cs typeface="Inconsolata"/>
                <a:sym typeface="Inconsolata"/>
              </a:rPr>
              <a:t>j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2</a:t>
            </a:r>
            <a:endParaRPr sz="3600">
              <a:solidFill>
                <a:srgbClr val="C732E3"/>
              </a:solidFill>
              <a:highlight>
                <a:schemeClr val="dk1"/>
              </a:highlight>
              <a:latin typeface="Inconsolata"/>
              <a:ea typeface="Inconsolata"/>
              <a:cs typeface="Inconsolata"/>
              <a:sym typeface="Inconsolat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79" name="Google Shape;2179;p137"/>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Michael</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Evan</a:t>
                      </a:r>
                      <a:br>
                        <a:rPr lang="en" sz="1200">
                          <a:solidFill>
                            <a:srgbClr val="FFFFFF"/>
                          </a:solidFill>
                          <a:latin typeface="Roboto"/>
                          <a:ea typeface="Roboto"/>
                          <a:cs typeface="Roboto"/>
                          <a:sym typeface="Roboto"/>
                        </a:rPr>
                      </a:b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2</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200">
                          <a:solidFill>
                            <a:srgbClr val="000000"/>
                          </a:solidFill>
                          <a:latin typeface="Roboto"/>
                          <a:ea typeface="Roboto"/>
                          <a:cs typeface="Roboto"/>
                          <a:sym typeface="Roboto"/>
                        </a:rPr>
                        <a:t>Mariah</a:t>
                      </a:r>
                      <a:endParaRPr sz="1100">
                        <a:solidFill>
                          <a:srgbClr val="000000"/>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Ricky</a:t>
                      </a:r>
                      <a:br>
                        <a:rPr lang="en" sz="1200">
                          <a:solidFill>
                            <a:srgbClr val="FFFFFF"/>
                          </a:solidFill>
                          <a:latin typeface="Roboto"/>
                          <a:ea typeface="Roboto"/>
                          <a:cs typeface="Roboto"/>
                          <a:sym typeface="Roboto"/>
                        </a:rPr>
                      </a:b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3</a:t>
                      </a:r>
                      <a:endParaRPr sz="12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Jamie</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2180" name="Google Shape;2180;p137"/>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2181" name="Google Shape;2181;p137"/>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2182" name="Google Shape;2182;p137"/>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2183" name="Google Shape;2183;p137"/>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2184" name="Google Shape;2184;p137"/>
          <p:cNvPicPr preferRelativeResize="0"/>
          <p:nvPr/>
        </p:nvPicPr>
        <p:blipFill rotWithShape="1">
          <a:blip r:embed="rId7">
            <a:alphaModFix/>
          </a:blip>
          <a:srcRect b="0" l="0" r="0" t="0"/>
          <a:stretch/>
        </p:blipFill>
        <p:spPr>
          <a:xfrm>
            <a:off x="5195326" y="3135087"/>
            <a:ext cx="618604" cy="711556"/>
          </a:xfrm>
          <a:prstGeom prst="rect">
            <a:avLst/>
          </a:prstGeom>
          <a:noFill/>
          <a:ln>
            <a:noFill/>
          </a:ln>
        </p:spPr>
      </p:pic>
      <p:pic>
        <p:nvPicPr>
          <p:cNvPr id="2185" name="Google Shape;2185;p137"/>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2186" name="Google Shape;2186;p137"/>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2187" name="Google Shape;2187;p137"/>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2188" name="Google Shape;2188;p137"/>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2189" name="Google Shape;2189;p137"/>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2190" name="Google Shape;2190;p137"/>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2191" name="Google Shape;2191;p137"/>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2192" name="Google Shape;2192;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193" name="Google Shape;2193;p137"/>
          <p:cNvSpPr/>
          <p:nvPr/>
        </p:nvSpPr>
        <p:spPr>
          <a:xfrm>
            <a:off x="374100" y="2200775"/>
            <a:ext cx="3816000" cy="25503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4</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9144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j</a:t>
            </a:r>
            <a:endParaRPr sz="1800">
              <a:solidFill>
                <a:srgbClr val="FF0000"/>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
        <p:nvSpPr>
          <p:cNvPr id="2194" name="Google Shape;2194;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When: </a:t>
            </a:r>
            <a:endParaRPr sz="3600"/>
          </a:p>
          <a:p>
            <a:pPr indent="0" lvl="0" marL="0" rtl="0" algn="l">
              <a:spcBef>
                <a:spcPts val="0"/>
              </a:spcBef>
              <a:spcAft>
                <a:spcPts val="0"/>
              </a:spcAft>
              <a:buNone/>
            </a:pPr>
            <a:r>
              <a:rPr lang="en" sz="3600">
                <a:solidFill>
                  <a:srgbClr val="FF9900"/>
                </a:solidFill>
                <a:highlight>
                  <a:schemeClr val="dk1"/>
                </a:highlight>
                <a:latin typeface="Inconsolata"/>
                <a:ea typeface="Inconsolata"/>
                <a:cs typeface="Inconsolata"/>
                <a:sym typeface="Inconsolata"/>
              </a:rPr>
              <a:t>i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2</a:t>
            </a:r>
            <a:r>
              <a:rPr lang="en" sz="3600">
                <a:solidFill>
                  <a:srgbClr val="C732E3"/>
                </a:solidFill>
                <a:highlight>
                  <a:srgbClr val="FFFFFF"/>
                </a:highlight>
                <a:latin typeface="Inconsolata"/>
                <a:ea typeface="Inconsolata"/>
                <a:cs typeface="Inconsolata"/>
                <a:sym typeface="Inconsolata"/>
              </a:rPr>
              <a:t> </a:t>
            </a:r>
            <a:r>
              <a:rPr lang="en" sz="3600">
                <a:solidFill>
                  <a:srgbClr val="FF9900"/>
                </a:solidFill>
                <a:highlight>
                  <a:schemeClr val="dk1"/>
                </a:highlight>
                <a:latin typeface="Inconsolata"/>
                <a:ea typeface="Inconsolata"/>
                <a:cs typeface="Inconsolata"/>
                <a:sym typeface="Inconsolata"/>
              </a:rPr>
              <a:t>j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3</a:t>
            </a:r>
            <a:endParaRPr sz="3600">
              <a:solidFill>
                <a:srgbClr val="C732E3"/>
              </a:solidFill>
              <a:highlight>
                <a:schemeClr val="dk1"/>
              </a:highlight>
              <a:latin typeface="Inconsolata"/>
              <a:ea typeface="Inconsolata"/>
              <a:cs typeface="Inconsolata"/>
              <a:sym typeface="Inconsolat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200" name="Google Shape;2200;p138"/>
          <p:cNvGraphicFramePr/>
          <p:nvPr/>
        </p:nvGraphicFramePr>
        <p:xfrm>
          <a:off x="4267039" y="798255"/>
          <a:ext cx="3000000" cy="3000000"/>
        </p:xfrm>
        <a:graphic>
          <a:graphicData uri="http://schemas.openxmlformats.org/drawingml/2006/table">
            <a:tbl>
              <a:tblPr bandRow="1" firstRow="1">
                <a:noFill/>
                <a:tableStyleId>{3FD8AF1F-2B3A-4852-B173-1CDD7EEC3764}</a:tableStyleId>
              </a:tblPr>
              <a:tblGrid>
                <a:gridCol w="362050"/>
                <a:gridCol w="1350600"/>
                <a:gridCol w="1411550"/>
                <a:gridCol w="1411550"/>
              </a:tblGrid>
              <a:tr h="377700">
                <a:tc>
                  <a:txBody>
                    <a:bodyPr/>
                    <a:lstStyle/>
                    <a:p>
                      <a:pPr indent="0" lvl="0" marL="0" marR="0" rtl="0" algn="l">
                        <a:spcBef>
                          <a:spcPts val="0"/>
                        </a:spcBef>
                        <a:spcAft>
                          <a:spcPts val="0"/>
                        </a:spcAft>
                        <a:buNone/>
                      </a:pPr>
                      <a:r>
                        <a:t/>
                      </a:r>
                      <a:endParaRPr b="0"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A</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lang="en" sz="1200">
                          <a:solidFill>
                            <a:schemeClr val="dk1"/>
                          </a:solidFill>
                          <a:latin typeface="Roboto"/>
                          <a:ea typeface="Roboto"/>
                          <a:cs typeface="Roboto"/>
                          <a:sym typeface="Roboto"/>
                        </a:rPr>
                        <a:t>B</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 sz="1200">
                          <a:solidFill>
                            <a:schemeClr val="dk1"/>
                          </a:solidFill>
                          <a:latin typeface="Roboto"/>
                          <a:ea typeface="Roboto"/>
                          <a:cs typeface="Roboto"/>
                          <a:sym typeface="Roboto"/>
                        </a:rPr>
                        <a:t>C</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1</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Michael</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Luis</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Jin Yong</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2</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Evan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Mariah</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Ricky</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3</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solidFill>
                            <a:srgbClr val="FFFFFF"/>
                          </a:solidFill>
                          <a:latin typeface="Roboto"/>
                          <a:ea typeface="Roboto"/>
                          <a:cs typeface="Roboto"/>
                          <a:sym typeface="Roboto"/>
                        </a:rPr>
                        <a:t>Jamie</a:t>
                      </a:r>
                      <a:br>
                        <a:rPr lang="en" sz="1200">
                          <a:solidFill>
                            <a:srgbClr val="FFFFFF"/>
                          </a:solidFill>
                          <a:latin typeface="Roboto"/>
                          <a:ea typeface="Roboto"/>
                          <a:cs typeface="Roboto"/>
                          <a:sym typeface="Roboto"/>
                        </a:rPr>
                      </a:b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3</a:t>
                      </a:r>
                      <a:br>
                        <a:rPr lang="en" sz="1800">
                          <a:solidFill>
                            <a:srgbClr val="C732E3"/>
                          </a:solidFill>
                          <a:latin typeface="Inconsolata"/>
                          <a:ea typeface="Inconsolata"/>
                          <a:cs typeface="Inconsolata"/>
                          <a:sym typeface="Inconsolata"/>
                        </a:rPr>
                      </a:b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endParaRPr sz="1100">
                        <a:solidFill>
                          <a:srgbClr val="FFFFFF"/>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Ron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Mateo</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EFEFEF"/>
                    </a:solidFill>
                  </a:tcPr>
                </a:tc>
              </a:tr>
              <a:tr h="893775">
                <a:tc>
                  <a:txBody>
                    <a:bodyPr/>
                    <a:lstStyle/>
                    <a:p>
                      <a:pPr indent="0" lvl="0" marL="0" marR="0" rtl="0" algn="ctr">
                        <a:spcBef>
                          <a:spcPts val="0"/>
                        </a:spcBef>
                        <a:spcAft>
                          <a:spcPts val="0"/>
                        </a:spcAft>
                        <a:buNone/>
                      </a:pPr>
                      <a:r>
                        <a:rPr lang="en" sz="1200">
                          <a:solidFill>
                            <a:schemeClr val="dk1"/>
                          </a:solidFill>
                          <a:latin typeface="Roboto"/>
                          <a:ea typeface="Roboto"/>
                          <a:cs typeface="Roboto"/>
                          <a:sym typeface="Roboto"/>
                        </a:rPr>
                        <a:t>4</a:t>
                      </a:r>
                      <a:endParaRPr sz="1100">
                        <a:latin typeface="Roboto"/>
                        <a:ea typeface="Roboto"/>
                        <a:cs typeface="Roboto"/>
                        <a:sym typeface="Roboto"/>
                      </a:endParaRPr>
                    </a:p>
                  </a:txBody>
                  <a:tcPr marT="34300" marB="34300" marR="68600" marL="686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John</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solidFill>
                            <a:schemeClr val="dk1"/>
                          </a:solidFill>
                          <a:latin typeface="Roboto"/>
                          <a:ea typeface="Roboto"/>
                          <a:cs typeface="Roboto"/>
                          <a:sym typeface="Roboto"/>
                        </a:rPr>
                        <a:t>Lakshmi</a:t>
                      </a:r>
                      <a:endParaRPr sz="1100">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i="0" lang="en" sz="1200">
                          <a:solidFill>
                            <a:schemeClr val="dk1"/>
                          </a:solidFill>
                          <a:latin typeface="Roboto"/>
                          <a:ea typeface="Roboto"/>
                          <a:cs typeface="Roboto"/>
                          <a:sym typeface="Roboto"/>
                        </a:rPr>
                        <a:t>Adhira</a:t>
                      </a:r>
                      <a:endParaRPr sz="1200">
                        <a:solidFill>
                          <a:schemeClr val="dk1"/>
                        </a:solidFill>
                        <a:latin typeface="Roboto"/>
                        <a:ea typeface="Roboto"/>
                        <a:cs typeface="Roboto"/>
                        <a:sym typeface="Roboto"/>
                      </a:endParaRPr>
                    </a:p>
                  </a:txBody>
                  <a:tcPr marT="34300" marB="34300" marR="68600" marL="686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FFFFF"/>
                    </a:solidFill>
                  </a:tcPr>
                </a:tc>
              </a:tr>
            </a:tbl>
          </a:graphicData>
        </a:graphic>
      </p:graphicFrame>
      <p:pic>
        <p:nvPicPr>
          <p:cNvPr id="2201" name="Google Shape;2201;p138"/>
          <p:cNvPicPr preferRelativeResize="0"/>
          <p:nvPr/>
        </p:nvPicPr>
        <p:blipFill rotWithShape="1">
          <a:blip r:embed="rId3">
            <a:alphaModFix/>
          </a:blip>
          <a:srcRect b="0" l="0" r="0" t="0"/>
          <a:stretch/>
        </p:blipFill>
        <p:spPr>
          <a:xfrm>
            <a:off x="6705254" y="2295719"/>
            <a:ext cx="580663" cy="674317"/>
          </a:xfrm>
          <a:prstGeom prst="rect">
            <a:avLst/>
          </a:prstGeom>
          <a:noFill/>
          <a:ln>
            <a:noFill/>
          </a:ln>
        </p:spPr>
      </p:pic>
      <p:pic>
        <p:nvPicPr>
          <p:cNvPr id="2202" name="Google Shape;2202;p138"/>
          <p:cNvPicPr preferRelativeResize="0"/>
          <p:nvPr/>
        </p:nvPicPr>
        <p:blipFill rotWithShape="1">
          <a:blip r:embed="rId4">
            <a:alphaModFix/>
          </a:blip>
          <a:srcRect b="0" l="0" r="0" t="0"/>
          <a:stretch/>
        </p:blipFill>
        <p:spPr>
          <a:xfrm>
            <a:off x="5195326" y="1401589"/>
            <a:ext cx="708110" cy="662129"/>
          </a:xfrm>
          <a:prstGeom prst="rect">
            <a:avLst/>
          </a:prstGeom>
          <a:noFill/>
          <a:ln>
            <a:noFill/>
          </a:ln>
        </p:spPr>
      </p:pic>
      <p:pic>
        <p:nvPicPr>
          <p:cNvPr id="2203" name="Google Shape;2203;p138"/>
          <p:cNvPicPr preferRelativeResize="0"/>
          <p:nvPr/>
        </p:nvPicPr>
        <p:blipFill rotWithShape="1">
          <a:blip r:embed="rId5">
            <a:alphaModFix/>
          </a:blip>
          <a:srcRect b="0" l="0" r="0" t="0"/>
          <a:stretch/>
        </p:blipFill>
        <p:spPr>
          <a:xfrm>
            <a:off x="6688047" y="4043109"/>
            <a:ext cx="535851" cy="707914"/>
          </a:xfrm>
          <a:prstGeom prst="rect">
            <a:avLst/>
          </a:prstGeom>
          <a:noFill/>
          <a:ln>
            <a:noFill/>
          </a:ln>
        </p:spPr>
      </p:pic>
      <p:pic>
        <p:nvPicPr>
          <p:cNvPr id="2204" name="Google Shape;2204;p138"/>
          <p:cNvPicPr preferRelativeResize="0"/>
          <p:nvPr/>
        </p:nvPicPr>
        <p:blipFill rotWithShape="1">
          <a:blip r:embed="rId6">
            <a:alphaModFix/>
          </a:blip>
          <a:srcRect b="0" l="0" r="0" t="0"/>
          <a:stretch/>
        </p:blipFill>
        <p:spPr>
          <a:xfrm>
            <a:off x="8020417" y="2265301"/>
            <a:ext cx="680521" cy="690105"/>
          </a:xfrm>
          <a:prstGeom prst="rect">
            <a:avLst/>
          </a:prstGeom>
          <a:noFill/>
          <a:ln>
            <a:noFill/>
          </a:ln>
        </p:spPr>
      </p:pic>
      <p:pic>
        <p:nvPicPr>
          <p:cNvPr id="2205" name="Google Shape;2205;p138"/>
          <p:cNvPicPr preferRelativeResize="0"/>
          <p:nvPr/>
        </p:nvPicPr>
        <p:blipFill rotWithShape="1">
          <a:blip r:embed="rId7">
            <a:alphaModFix/>
          </a:blip>
          <a:srcRect b="0" l="0" r="0" t="0"/>
          <a:stretch/>
        </p:blipFill>
        <p:spPr>
          <a:xfrm>
            <a:off x="5296651" y="3155087"/>
            <a:ext cx="618604" cy="711556"/>
          </a:xfrm>
          <a:prstGeom prst="rect">
            <a:avLst/>
          </a:prstGeom>
          <a:noFill/>
          <a:ln>
            <a:noFill/>
          </a:ln>
        </p:spPr>
      </p:pic>
      <p:pic>
        <p:nvPicPr>
          <p:cNvPr id="2206" name="Google Shape;2206;p138"/>
          <p:cNvPicPr preferRelativeResize="0"/>
          <p:nvPr/>
        </p:nvPicPr>
        <p:blipFill rotWithShape="1">
          <a:blip r:embed="rId8">
            <a:alphaModFix/>
          </a:blip>
          <a:srcRect b="0" l="0" r="0" t="0"/>
          <a:stretch/>
        </p:blipFill>
        <p:spPr>
          <a:xfrm>
            <a:off x="7997915" y="3154611"/>
            <a:ext cx="705309" cy="705309"/>
          </a:xfrm>
          <a:prstGeom prst="rect">
            <a:avLst/>
          </a:prstGeom>
          <a:noFill/>
          <a:ln>
            <a:noFill/>
          </a:ln>
        </p:spPr>
      </p:pic>
      <p:pic>
        <p:nvPicPr>
          <p:cNvPr id="2207" name="Google Shape;2207;p138"/>
          <p:cNvPicPr preferRelativeResize="0"/>
          <p:nvPr/>
        </p:nvPicPr>
        <p:blipFill rotWithShape="1">
          <a:blip r:embed="rId9">
            <a:alphaModFix/>
          </a:blip>
          <a:srcRect b="0" l="0" r="0" t="0"/>
          <a:stretch/>
        </p:blipFill>
        <p:spPr>
          <a:xfrm>
            <a:off x="5105821" y="4052928"/>
            <a:ext cx="708109" cy="693658"/>
          </a:xfrm>
          <a:prstGeom prst="rect">
            <a:avLst/>
          </a:prstGeom>
          <a:noFill/>
          <a:ln>
            <a:noFill/>
          </a:ln>
        </p:spPr>
      </p:pic>
      <p:pic>
        <p:nvPicPr>
          <p:cNvPr id="2208" name="Google Shape;2208;p138"/>
          <p:cNvPicPr preferRelativeResize="0"/>
          <p:nvPr/>
        </p:nvPicPr>
        <p:blipFill rotWithShape="1">
          <a:blip r:embed="rId10">
            <a:alphaModFix/>
          </a:blip>
          <a:srcRect b="0" l="0" r="0" t="0"/>
          <a:stretch/>
        </p:blipFill>
        <p:spPr>
          <a:xfrm>
            <a:off x="6587943" y="3142569"/>
            <a:ext cx="737276" cy="717351"/>
          </a:xfrm>
          <a:prstGeom prst="rect">
            <a:avLst/>
          </a:prstGeom>
          <a:noFill/>
          <a:ln>
            <a:noFill/>
          </a:ln>
        </p:spPr>
      </p:pic>
      <p:pic>
        <p:nvPicPr>
          <p:cNvPr id="2209" name="Google Shape;2209;p138"/>
          <p:cNvPicPr preferRelativeResize="0"/>
          <p:nvPr/>
        </p:nvPicPr>
        <p:blipFill rotWithShape="1">
          <a:blip r:embed="rId11">
            <a:alphaModFix/>
          </a:blip>
          <a:srcRect b="0" l="0" r="0" t="0"/>
          <a:stretch/>
        </p:blipFill>
        <p:spPr>
          <a:xfrm>
            <a:off x="6661735" y="1395011"/>
            <a:ext cx="613442" cy="674318"/>
          </a:xfrm>
          <a:prstGeom prst="rect">
            <a:avLst/>
          </a:prstGeom>
          <a:noFill/>
          <a:ln>
            <a:noFill/>
          </a:ln>
        </p:spPr>
      </p:pic>
      <p:pic>
        <p:nvPicPr>
          <p:cNvPr id="2210" name="Google Shape;2210;p138"/>
          <p:cNvPicPr preferRelativeResize="0"/>
          <p:nvPr/>
        </p:nvPicPr>
        <p:blipFill rotWithShape="1">
          <a:blip r:embed="rId12">
            <a:alphaModFix/>
          </a:blip>
          <a:srcRect b="0" l="0" r="0" t="0"/>
          <a:stretch/>
        </p:blipFill>
        <p:spPr>
          <a:xfrm>
            <a:off x="8000516" y="1401588"/>
            <a:ext cx="680521" cy="662129"/>
          </a:xfrm>
          <a:prstGeom prst="rect">
            <a:avLst/>
          </a:prstGeom>
          <a:noFill/>
          <a:ln>
            <a:noFill/>
          </a:ln>
        </p:spPr>
      </p:pic>
      <p:pic>
        <p:nvPicPr>
          <p:cNvPr id="2211" name="Google Shape;2211;p138"/>
          <p:cNvPicPr preferRelativeResize="0"/>
          <p:nvPr/>
        </p:nvPicPr>
        <p:blipFill rotWithShape="1">
          <a:blip r:embed="rId13">
            <a:alphaModFix/>
          </a:blip>
          <a:srcRect b="0" l="0" r="0" t="0"/>
          <a:stretch/>
        </p:blipFill>
        <p:spPr>
          <a:xfrm>
            <a:off x="5195326" y="2294484"/>
            <a:ext cx="708108" cy="674316"/>
          </a:xfrm>
          <a:prstGeom prst="rect">
            <a:avLst/>
          </a:prstGeom>
          <a:noFill/>
          <a:ln>
            <a:noFill/>
          </a:ln>
        </p:spPr>
      </p:pic>
      <p:pic>
        <p:nvPicPr>
          <p:cNvPr id="2212" name="Google Shape;2212;p138"/>
          <p:cNvPicPr preferRelativeResize="0"/>
          <p:nvPr/>
        </p:nvPicPr>
        <p:blipFill rotWithShape="1">
          <a:blip r:embed="rId14">
            <a:alphaModFix/>
          </a:blip>
          <a:srcRect b="0" l="0" r="0" t="0"/>
          <a:stretch/>
        </p:blipFill>
        <p:spPr>
          <a:xfrm>
            <a:off x="8070529" y="4023507"/>
            <a:ext cx="632695" cy="723079"/>
          </a:xfrm>
          <a:prstGeom prst="rect">
            <a:avLst/>
          </a:prstGeom>
          <a:noFill/>
          <a:ln>
            <a:noFill/>
          </a:ln>
        </p:spPr>
      </p:pic>
      <p:sp>
        <p:nvSpPr>
          <p:cNvPr id="2213" name="Google Shape;2213;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Will This Code Do?</a:t>
            </a:r>
            <a:endParaRPr/>
          </a:p>
        </p:txBody>
      </p:sp>
      <p:sp>
        <p:nvSpPr>
          <p:cNvPr id="2214" name="Google Shape;2214;p138"/>
          <p:cNvSpPr/>
          <p:nvPr/>
        </p:nvSpPr>
        <p:spPr>
          <a:xfrm>
            <a:off x="374100" y="2200775"/>
            <a:ext cx="3816000" cy="25503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Sub</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QuickLoop</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i</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4</a:t>
            </a:r>
            <a:endParaRPr sz="1800">
              <a:solidFill>
                <a:srgbClr val="C732E3"/>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For</a:t>
            </a:r>
            <a:r>
              <a:rPr lang="en" sz="1800">
                <a:solidFill>
                  <a:srgbClr val="00FF00"/>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00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 </a:t>
            </a:r>
            <a:r>
              <a:rPr lang="en" sz="1800">
                <a:solidFill>
                  <a:srgbClr val="C732E3"/>
                </a:solidFill>
                <a:latin typeface="Inconsolata"/>
                <a:ea typeface="Inconsolata"/>
                <a:cs typeface="Inconsolata"/>
                <a:sym typeface="Inconsolata"/>
              </a:rPr>
              <a:t>1</a:t>
            </a:r>
            <a:r>
              <a:rPr lang="en" sz="1800">
                <a:solidFill>
                  <a:srgbClr val="FFFF00"/>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 </a:t>
            </a:r>
            <a:r>
              <a:rPr lang="en" sz="1800">
                <a:solidFill>
                  <a:srgbClr val="C732E3"/>
                </a:solidFill>
                <a:latin typeface="Inconsolata"/>
                <a:ea typeface="Inconsolata"/>
                <a:cs typeface="Inconsolata"/>
                <a:sym typeface="Inconsolata"/>
              </a:rPr>
              <a:t>3</a:t>
            </a:r>
            <a:endParaRPr sz="1800">
              <a:solidFill>
                <a:srgbClr val="C732E3"/>
              </a:solidFill>
              <a:latin typeface="Inconsolata"/>
              <a:ea typeface="Inconsolata"/>
              <a:cs typeface="Inconsolata"/>
              <a:sym typeface="Inconsolata"/>
            </a:endParaRPr>
          </a:p>
          <a:p>
            <a:pPr indent="457200" lvl="0" marL="914400" rtl="0" algn="l">
              <a:spcBef>
                <a:spcPts val="700"/>
              </a:spcBef>
              <a:spcAft>
                <a:spcPts val="0"/>
              </a:spcAft>
              <a:buNone/>
            </a:pPr>
            <a:r>
              <a:rPr lang="en" sz="1800">
                <a:solidFill>
                  <a:srgbClr val="00FFFF"/>
                </a:solidFill>
                <a:latin typeface="Inconsolata"/>
                <a:ea typeface="Inconsolata"/>
                <a:cs typeface="Inconsolata"/>
                <a:sym typeface="Inconsolata"/>
              </a:rPr>
              <a:t>MsgBox</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Cells</a:t>
            </a:r>
            <a:r>
              <a:rPr lang="en" sz="1800">
                <a:solidFill>
                  <a:srgbClr val="FFFFFF"/>
                </a:solidFill>
                <a:latin typeface="Inconsolata"/>
                <a:ea typeface="Inconsolata"/>
                <a:cs typeface="Inconsolata"/>
                <a:sym typeface="Inconsolata"/>
              </a:rPr>
              <a:t>(</a:t>
            </a:r>
            <a:r>
              <a:rPr lang="en" sz="1800">
                <a:solidFill>
                  <a:srgbClr val="FF9900"/>
                </a:solidFill>
                <a:latin typeface="Inconsolata"/>
                <a:ea typeface="Inconsolata"/>
                <a:cs typeface="Inconsolata"/>
                <a:sym typeface="Inconsolata"/>
              </a:rPr>
              <a:t>i</a:t>
            </a:r>
            <a:r>
              <a:rPr lang="en" sz="1800">
                <a:solidFill>
                  <a:srgbClr val="FFFFFF"/>
                </a:solidFill>
                <a:latin typeface="Inconsolata"/>
                <a:ea typeface="Inconsolata"/>
                <a:cs typeface="Inconsolata"/>
                <a:sym typeface="Inconsolata"/>
              </a:rPr>
              <a:t>, </a:t>
            </a:r>
            <a:r>
              <a:rPr lang="en" sz="1800">
                <a:solidFill>
                  <a:srgbClr val="FF9900"/>
                </a:solidFill>
                <a:latin typeface="Inconsolata"/>
                <a:ea typeface="Inconsolata"/>
                <a:cs typeface="Inconsolata"/>
                <a:sym typeface="Inconsolata"/>
              </a:rPr>
              <a:t>j</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p>
            <a:pPr indent="457200" lvl="0" marL="45720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j</a:t>
            </a:r>
            <a:endParaRPr sz="1800">
              <a:solidFill>
                <a:srgbClr val="FF0000"/>
              </a:solidFill>
              <a:latin typeface="Inconsolata"/>
              <a:ea typeface="Inconsolata"/>
              <a:cs typeface="Inconsolata"/>
              <a:sym typeface="Inconsolata"/>
            </a:endParaRPr>
          </a:p>
          <a:p>
            <a:pPr indent="457200" lvl="0" marL="0" rtl="0" algn="l">
              <a:spcBef>
                <a:spcPts val="700"/>
              </a:spcBef>
              <a:spcAft>
                <a:spcPts val="0"/>
              </a:spcAft>
              <a:buNone/>
            </a:pPr>
            <a:r>
              <a:rPr lang="en" sz="1800">
                <a:solidFill>
                  <a:srgbClr val="FF0000"/>
                </a:solidFill>
                <a:latin typeface="Inconsolata"/>
                <a:ea typeface="Inconsolata"/>
                <a:cs typeface="Inconsolata"/>
                <a:sym typeface="Inconsolata"/>
              </a:rPr>
              <a:t>Next</a:t>
            </a:r>
            <a:r>
              <a:rPr lang="en" sz="1800">
                <a:solidFill>
                  <a:srgbClr val="FFFFFF"/>
                </a:solidFill>
                <a:latin typeface="Inconsolata"/>
                <a:ea typeface="Inconsolata"/>
                <a:cs typeface="Inconsolata"/>
                <a:sym typeface="Inconsolata"/>
              </a:rPr>
              <a:t> i</a:t>
            </a:r>
            <a:endParaRPr sz="1800">
              <a:solidFill>
                <a:srgbClr val="FFFFFF"/>
              </a:solidFill>
              <a:latin typeface="Inconsolata"/>
              <a:ea typeface="Inconsolata"/>
              <a:cs typeface="Inconsolata"/>
              <a:sym typeface="Inconsolata"/>
            </a:endParaRPr>
          </a:p>
          <a:p>
            <a:pPr indent="0" lvl="0" marL="0" rtl="0" algn="l">
              <a:spcBef>
                <a:spcPts val="700"/>
              </a:spcBef>
              <a:spcAft>
                <a:spcPts val="700"/>
              </a:spcAft>
              <a:buNone/>
            </a:pPr>
            <a:r>
              <a:rPr lang="en" sz="1800">
                <a:solidFill>
                  <a:srgbClr val="00FFFF"/>
                </a:solidFill>
                <a:latin typeface="Inconsolata"/>
                <a:ea typeface="Inconsolata"/>
                <a:cs typeface="Inconsolata"/>
                <a:sym typeface="Inconsolata"/>
              </a:rPr>
              <a:t>End Sub</a:t>
            </a:r>
            <a:endParaRPr sz="1800">
              <a:solidFill>
                <a:srgbClr val="00FFFF"/>
              </a:solidFill>
              <a:latin typeface="Inconsolata"/>
              <a:ea typeface="Inconsolata"/>
              <a:cs typeface="Inconsolata"/>
              <a:sym typeface="Inconsolata"/>
            </a:endParaRPr>
          </a:p>
        </p:txBody>
      </p:sp>
      <p:sp>
        <p:nvSpPr>
          <p:cNvPr id="2215" name="Google Shape;2215;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When: </a:t>
            </a:r>
            <a:endParaRPr sz="3600"/>
          </a:p>
          <a:p>
            <a:pPr indent="0" lvl="0" marL="0" rtl="0" algn="l">
              <a:spcBef>
                <a:spcPts val="0"/>
              </a:spcBef>
              <a:spcAft>
                <a:spcPts val="0"/>
              </a:spcAft>
              <a:buNone/>
            </a:pPr>
            <a:r>
              <a:rPr lang="en" sz="3600">
                <a:solidFill>
                  <a:srgbClr val="FF9900"/>
                </a:solidFill>
                <a:highlight>
                  <a:schemeClr val="dk1"/>
                </a:highlight>
                <a:latin typeface="Inconsolata"/>
                <a:ea typeface="Inconsolata"/>
                <a:cs typeface="Inconsolata"/>
                <a:sym typeface="Inconsolata"/>
              </a:rPr>
              <a:t>i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3</a:t>
            </a:r>
            <a:r>
              <a:rPr lang="en" sz="3600">
                <a:solidFill>
                  <a:srgbClr val="C732E3"/>
                </a:solidFill>
                <a:highlight>
                  <a:srgbClr val="FFFFFF"/>
                </a:highlight>
                <a:latin typeface="Inconsolata"/>
                <a:ea typeface="Inconsolata"/>
                <a:cs typeface="Inconsolata"/>
                <a:sym typeface="Inconsolata"/>
              </a:rPr>
              <a:t> </a:t>
            </a:r>
            <a:r>
              <a:rPr lang="en" sz="3600">
                <a:solidFill>
                  <a:srgbClr val="FF9900"/>
                </a:solidFill>
                <a:highlight>
                  <a:schemeClr val="dk1"/>
                </a:highlight>
                <a:latin typeface="Inconsolata"/>
                <a:ea typeface="Inconsolata"/>
                <a:cs typeface="Inconsolata"/>
                <a:sym typeface="Inconsolata"/>
              </a:rPr>
              <a:t>j </a:t>
            </a:r>
            <a:r>
              <a:rPr lang="en" sz="3600">
                <a:solidFill>
                  <a:srgbClr val="FF0000"/>
                </a:solidFill>
                <a:highlight>
                  <a:schemeClr val="dk1"/>
                </a:highlight>
                <a:latin typeface="Inconsolata"/>
                <a:ea typeface="Inconsolata"/>
                <a:cs typeface="Inconsolata"/>
                <a:sym typeface="Inconsolata"/>
              </a:rPr>
              <a:t>= </a:t>
            </a:r>
            <a:r>
              <a:rPr lang="en" sz="3600">
                <a:solidFill>
                  <a:srgbClr val="C732E3"/>
                </a:solidFill>
                <a:highlight>
                  <a:schemeClr val="dk1"/>
                </a:highlight>
                <a:latin typeface="Inconsolata"/>
                <a:ea typeface="Inconsolata"/>
                <a:cs typeface="Inconsolata"/>
                <a:sym typeface="Inconsolata"/>
              </a:rPr>
              <a:t>1</a:t>
            </a:r>
            <a:endParaRPr sz="3600">
              <a:solidFill>
                <a:srgbClr val="C732E3"/>
              </a:solidFill>
              <a:highlight>
                <a:schemeClr val="dk1"/>
              </a:highlight>
              <a:latin typeface="Inconsolata"/>
              <a:ea typeface="Inconsolata"/>
              <a:cs typeface="Inconsolata"/>
              <a:sym typeface="Inconsolat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pic>
        <p:nvPicPr>
          <p:cNvPr id="1861" name="Google Shape;1861;p118"/>
          <p:cNvPicPr preferRelativeResize="0"/>
          <p:nvPr/>
        </p:nvPicPr>
        <p:blipFill rotWithShape="1">
          <a:blip r:embed="rId3">
            <a:alphaModFix/>
          </a:blip>
          <a:srcRect b="0" l="0" r="0" t="0"/>
          <a:stretch/>
        </p:blipFill>
        <p:spPr>
          <a:xfrm>
            <a:off x="0" y="-4976"/>
            <a:ext cx="9144000" cy="5148471"/>
          </a:xfrm>
          <a:prstGeom prst="rect">
            <a:avLst/>
          </a:prstGeom>
          <a:noFill/>
          <a:ln>
            <a:noFill/>
          </a:ln>
        </p:spPr>
      </p:pic>
      <p:sp>
        <p:nvSpPr>
          <p:cNvPr id="1862" name="Google Shape;1862;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63" name="Google Shape;1863;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chemeClr val="dk1"/>
                </a:solidFill>
              </a:rPr>
              <a:t>There is no cram.</a:t>
            </a:r>
            <a:endParaRPr/>
          </a:p>
        </p:txBody>
      </p:sp>
      <p:sp>
        <p:nvSpPr>
          <p:cNvPr id="1864" name="Google Shape;1864;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 Advice #1</a:t>
            </a:r>
            <a:endParaRPr/>
          </a:p>
        </p:txBody>
      </p:sp>
      <p:cxnSp>
        <p:nvCxnSpPr>
          <p:cNvPr id="1865" name="Google Shape;1865;p118"/>
          <p:cNvCxnSpPr/>
          <p:nvPr/>
        </p:nvCxnSpPr>
        <p:spPr>
          <a:xfrm>
            <a:off x="285750" y="649706"/>
            <a:ext cx="85725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871" name="Google Shape;1871;p119"/>
          <p:cNvPicPr preferRelativeResize="0"/>
          <p:nvPr/>
        </p:nvPicPr>
        <p:blipFill rotWithShape="1">
          <a:blip r:embed="rId3">
            <a:alphaModFix/>
          </a:blip>
          <a:srcRect b="0" l="0" r="0" t="0"/>
          <a:stretch/>
        </p:blipFill>
        <p:spPr>
          <a:xfrm>
            <a:off x="-1" y="0"/>
            <a:ext cx="9144000" cy="5148471"/>
          </a:xfrm>
          <a:prstGeom prst="rect">
            <a:avLst/>
          </a:prstGeom>
          <a:noFill/>
          <a:ln>
            <a:noFill/>
          </a:ln>
        </p:spPr>
      </p:pic>
      <p:cxnSp>
        <p:nvCxnSpPr>
          <p:cNvPr id="1872" name="Google Shape;1872;p119"/>
          <p:cNvCxnSpPr/>
          <p:nvPr/>
        </p:nvCxnSpPr>
        <p:spPr>
          <a:xfrm>
            <a:off x="285750" y="649706"/>
            <a:ext cx="4286100" cy="0"/>
          </a:xfrm>
          <a:prstGeom prst="straightConnector1">
            <a:avLst/>
          </a:prstGeom>
          <a:noFill/>
          <a:ln cap="flat" cmpd="sng" w="9525">
            <a:solidFill>
              <a:schemeClr val="lt1"/>
            </a:solidFill>
            <a:prstDash val="solid"/>
            <a:miter lim="800000"/>
            <a:headEnd len="sm" w="sm" type="none"/>
            <a:tailEnd len="sm" w="sm" type="none"/>
          </a:ln>
        </p:spPr>
      </p:cxnSp>
      <p:sp>
        <p:nvSpPr>
          <p:cNvPr id="1873" name="Google Shape;1873;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Advice #2</a:t>
            </a:r>
            <a:endParaRPr>
              <a:solidFill>
                <a:srgbClr val="FFFFFF"/>
              </a:solidFill>
            </a:endParaRPr>
          </a:p>
        </p:txBody>
      </p:sp>
      <p:sp>
        <p:nvSpPr>
          <p:cNvPr id="1874" name="Google Shape;1874;p119"/>
          <p:cNvSpPr txBox="1"/>
          <p:nvPr>
            <p:ph idx="1" type="subTitle"/>
          </p:nvPr>
        </p:nvSpPr>
        <p:spPr>
          <a:xfrm>
            <a:off x="0" y="675975"/>
            <a:ext cx="4696200" cy="1972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solidFill>
                  <a:srgbClr val="FFFFFF"/>
                </a:solidFill>
              </a:rPr>
              <a:t>If you ever spend more than 10 hours on homework </a:t>
            </a:r>
            <a:r>
              <a:rPr lang="en" sz="2400">
                <a:solidFill>
                  <a:schemeClr val="lt1"/>
                </a:solidFill>
              </a:rPr>
              <a:t>in a week</a:t>
            </a:r>
            <a:r>
              <a:rPr lang="en" sz="2400">
                <a:solidFill>
                  <a:srgbClr val="FFFFFF"/>
                </a:solidFill>
              </a:rPr>
              <a:t> without seeing progress, ask for help!</a:t>
            </a:r>
            <a:endParaRPr sz="2400">
              <a:solidFill>
                <a:srgbClr val="FFFFFF"/>
              </a:solidFill>
            </a:endParaRPr>
          </a:p>
          <a:p>
            <a:pPr indent="0" lvl="0" marL="0" rtl="0" algn="l">
              <a:spcBef>
                <a:spcPts val="0"/>
              </a:spcBef>
              <a:spcAft>
                <a:spcPts val="0"/>
              </a:spcAft>
              <a:buClr>
                <a:schemeClr val="dk1"/>
              </a:buClr>
              <a:buSzPts val="1100"/>
              <a:buFont typeface="Arial"/>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880" name="Google Shape;1880;p120"/>
          <p:cNvPicPr preferRelativeResize="0"/>
          <p:nvPr/>
        </p:nvPicPr>
        <p:blipFill rotWithShape="1">
          <a:blip r:embed="rId3">
            <a:alphaModFix/>
          </a:blip>
          <a:srcRect b="0" l="0" r="0" t="0"/>
          <a:stretch/>
        </p:blipFill>
        <p:spPr>
          <a:xfrm>
            <a:off x="0" y="0"/>
            <a:ext cx="9144000" cy="5148471"/>
          </a:xfrm>
          <a:prstGeom prst="rect">
            <a:avLst/>
          </a:prstGeom>
          <a:noFill/>
          <a:ln>
            <a:noFill/>
          </a:ln>
        </p:spPr>
      </p:pic>
      <p:cxnSp>
        <p:nvCxnSpPr>
          <p:cNvPr id="1881" name="Google Shape;1881;p120"/>
          <p:cNvCxnSpPr/>
          <p:nvPr/>
        </p:nvCxnSpPr>
        <p:spPr>
          <a:xfrm>
            <a:off x="285750" y="649706"/>
            <a:ext cx="8572500" cy="0"/>
          </a:xfrm>
          <a:prstGeom prst="straightConnector1">
            <a:avLst/>
          </a:prstGeom>
          <a:noFill/>
          <a:ln cap="flat" cmpd="sng" w="9525">
            <a:solidFill>
              <a:schemeClr val="dk1"/>
            </a:solidFill>
            <a:prstDash val="solid"/>
            <a:miter lim="800000"/>
            <a:headEnd len="sm" w="sm" type="none"/>
            <a:tailEnd len="sm" w="sm" type="none"/>
          </a:ln>
        </p:spPr>
      </p:cxnSp>
      <p:sp>
        <p:nvSpPr>
          <p:cNvPr id="1882" name="Google Shape;1882;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Advice #3</a:t>
            </a:r>
            <a:endParaRPr/>
          </a:p>
        </p:txBody>
      </p:sp>
      <p:sp>
        <p:nvSpPr>
          <p:cNvPr id="1883" name="Google Shape;1883;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Study efficiently.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89" name="Google Shape;1889;p121"/>
          <p:cNvSpPr/>
          <p:nvPr/>
        </p:nvSpPr>
        <p:spPr>
          <a:xfrm rot="10800000">
            <a:off x="674448" y="1026541"/>
            <a:ext cx="843300" cy="3808500"/>
          </a:xfrm>
          <a:prstGeom prst="downArrow">
            <a:avLst>
              <a:gd fmla="val 60220" name="adj1"/>
              <a:gd fmla="val 50000" name="adj2"/>
            </a:avLst>
          </a:prstGeom>
          <a:gradFill>
            <a:gsLst>
              <a:gs pos="0">
                <a:srgbClr val="00B0F0"/>
              </a:gs>
              <a:gs pos="99000">
                <a:srgbClr val="B6D6FF"/>
              </a:gs>
              <a:gs pos="100000">
                <a:srgbClr val="B6D6FF"/>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890" name="Google Shape;1890;p121"/>
          <p:cNvPicPr preferRelativeResize="0"/>
          <p:nvPr/>
        </p:nvPicPr>
        <p:blipFill rotWithShape="1">
          <a:blip r:embed="rId3">
            <a:alphaModFix/>
          </a:blip>
          <a:srcRect b="0" l="0" r="0" t="0"/>
          <a:stretch/>
        </p:blipFill>
        <p:spPr>
          <a:xfrm>
            <a:off x="1517750" y="3699911"/>
            <a:ext cx="1527125" cy="1158924"/>
          </a:xfrm>
          <a:prstGeom prst="rect">
            <a:avLst/>
          </a:prstGeom>
          <a:noFill/>
          <a:ln>
            <a:noFill/>
          </a:ln>
        </p:spPr>
      </p:pic>
      <p:pic>
        <p:nvPicPr>
          <p:cNvPr id="1891" name="Google Shape;1891;p121"/>
          <p:cNvPicPr preferRelativeResize="0"/>
          <p:nvPr/>
        </p:nvPicPr>
        <p:blipFill rotWithShape="1">
          <a:blip r:embed="rId3">
            <a:alphaModFix/>
          </a:blip>
          <a:srcRect b="0" l="0" r="0" t="0"/>
          <a:stretch/>
        </p:blipFill>
        <p:spPr>
          <a:xfrm>
            <a:off x="3022390" y="3699911"/>
            <a:ext cx="1527125" cy="1158924"/>
          </a:xfrm>
          <a:prstGeom prst="rect">
            <a:avLst/>
          </a:prstGeom>
          <a:noFill/>
          <a:ln>
            <a:noFill/>
          </a:ln>
        </p:spPr>
      </p:pic>
      <p:pic>
        <p:nvPicPr>
          <p:cNvPr id="1892" name="Google Shape;1892;p121"/>
          <p:cNvPicPr preferRelativeResize="0"/>
          <p:nvPr/>
        </p:nvPicPr>
        <p:blipFill rotWithShape="1">
          <a:blip r:embed="rId3">
            <a:alphaModFix/>
          </a:blip>
          <a:srcRect b="0" l="0" r="0" t="0"/>
          <a:stretch/>
        </p:blipFill>
        <p:spPr>
          <a:xfrm>
            <a:off x="4527031" y="3699910"/>
            <a:ext cx="1527125" cy="1158924"/>
          </a:xfrm>
          <a:prstGeom prst="rect">
            <a:avLst/>
          </a:prstGeom>
          <a:noFill/>
          <a:ln>
            <a:noFill/>
          </a:ln>
        </p:spPr>
      </p:pic>
      <p:pic>
        <p:nvPicPr>
          <p:cNvPr id="1893" name="Google Shape;1893;p121"/>
          <p:cNvPicPr preferRelativeResize="0"/>
          <p:nvPr/>
        </p:nvPicPr>
        <p:blipFill rotWithShape="1">
          <a:blip r:embed="rId3">
            <a:alphaModFix/>
          </a:blip>
          <a:srcRect b="0" l="0" r="0" t="0"/>
          <a:stretch/>
        </p:blipFill>
        <p:spPr>
          <a:xfrm>
            <a:off x="6031672" y="3699909"/>
            <a:ext cx="1527125" cy="1158924"/>
          </a:xfrm>
          <a:prstGeom prst="rect">
            <a:avLst/>
          </a:prstGeom>
          <a:noFill/>
          <a:ln>
            <a:noFill/>
          </a:ln>
        </p:spPr>
      </p:pic>
      <p:pic>
        <p:nvPicPr>
          <p:cNvPr id="1894" name="Google Shape;1894;p121"/>
          <p:cNvPicPr preferRelativeResize="0"/>
          <p:nvPr/>
        </p:nvPicPr>
        <p:blipFill rotWithShape="1">
          <a:blip r:embed="rId3">
            <a:alphaModFix/>
          </a:blip>
          <a:srcRect b="0" l="0" r="0" t="0"/>
          <a:stretch/>
        </p:blipFill>
        <p:spPr>
          <a:xfrm>
            <a:off x="1517750" y="2770050"/>
            <a:ext cx="1527125" cy="1158924"/>
          </a:xfrm>
          <a:prstGeom prst="rect">
            <a:avLst/>
          </a:prstGeom>
          <a:noFill/>
          <a:ln>
            <a:noFill/>
          </a:ln>
        </p:spPr>
      </p:pic>
      <p:pic>
        <p:nvPicPr>
          <p:cNvPr id="1895" name="Google Shape;1895;p121"/>
          <p:cNvPicPr preferRelativeResize="0"/>
          <p:nvPr/>
        </p:nvPicPr>
        <p:blipFill rotWithShape="1">
          <a:blip r:embed="rId4">
            <a:alphaModFix/>
          </a:blip>
          <a:srcRect b="0" l="0" r="0" t="0"/>
          <a:stretch/>
        </p:blipFill>
        <p:spPr>
          <a:xfrm>
            <a:off x="3022390" y="2770049"/>
            <a:ext cx="1527125" cy="1158924"/>
          </a:xfrm>
          <a:prstGeom prst="rect">
            <a:avLst/>
          </a:prstGeom>
          <a:noFill/>
          <a:ln>
            <a:noFill/>
          </a:ln>
        </p:spPr>
      </p:pic>
      <p:pic>
        <p:nvPicPr>
          <p:cNvPr id="1896" name="Google Shape;1896;p121"/>
          <p:cNvPicPr preferRelativeResize="0"/>
          <p:nvPr/>
        </p:nvPicPr>
        <p:blipFill rotWithShape="1">
          <a:blip r:embed="rId4">
            <a:alphaModFix/>
          </a:blip>
          <a:srcRect b="0" l="0" r="0" t="0"/>
          <a:stretch/>
        </p:blipFill>
        <p:spPr>
          <a:xfrm>
            <a:off x="4527031" y="2770049"/>
            <a:ext cx="1723866" cy="1158924"/>
          </a:xfrm>
          <a:prstGeom prst="rect">
            <a:avLst/>
          </a:prstGeom>
          <a:noFill/>
          <a:ln>
            <a:noFill/>
          </a:ln>
        </p:spPr>
      </p:pic>
      <p:pic>
        <p:nvPicPr>
          <p:cNvPr id="1897" name="Google Shape;1897;p121"/>
          <p:cNvPicPr preferRelativeResize="0"/>
          <p:nvPr/>
        </p:nvPicPr>
        <p:blipFill rotWithShape="1">
          <a:blip r:embed="rId4">
            <a:alphaModFix/>
          </a:blip>
          <a:srcRect b="0" l="0" r="0" t="0"/>
          <a:stretch/>
        </p:blipFill>
        <p:spPr>
          <a:xfrm>
            <a:off x="6031672" y="2770048"/>
            <a:ext cx="1527125" cy="1158924"/>
          </a:xfrm>
          <a:prstGeom prst="rect">
            <a:avLst/>
          </a:prstGeom>
          <a:noFill/>
          <a:ln>
            <a:noFill/>
          </a:ln>
        </p:spPr>
      </p:pic>
      <p:pic>
        <p:nvPicPr>
          <p:cNvPr id="1898" name="Google Shape;1898;p121"/>
          <p:cNvPicPr preferRelativeResize="0"/>
          <p:nvPr/>
        </p:nvPicPr>
        <p:blipFill rotWithShape="1">
          <a:blip r:embed="rId5">
            <a:alphaModFix/>
          </a:blip>
          <a:srcRect b="0" l="0" r="0" t="0"/>
          <a:stretch/>
        </p:blipFill>
        <p:spPr>
          <a:xfrm>
            <a:off x="1517750" y="1828946"/>
            <a:ext cx="1527125" cy="1158924"/>
          </a:xfrm>
          <a:prstGeom prst="rect">
            <a:avLst/>
          </a:prstGeom>
          <a:noFill/>
          <a:ln>
            <a:noFill/>
          </a:ln>
        </p:spPr>
      </p:pic>
      <p:pic>
        <p:nvPicPr>
          <p:cNvPr id="1899" name="Google Shape;1899;p121"/>
          <p:cNvPicPr preferRelativeResize="0"/>
          <p:nvPr/>
        </p:nvPicPr>
        <p:blipFill rotWithShape="1">
          <a:blip r:embed="rId6">
            <a:alphaModFix/>
          </a:blip>
          <a:srcRect b="0" l="0" r="0" t="0"/>
          <a:stretch/>
        </p:blipFill>
        <p:spPr>
          <a:xfrm>
            <a:off x="3022390" y="1828945"/>
            <a:ext cx="1527125" cy="1158924"/>
          </a:xfrm>
          <a:prstGeom prst="rect">
            <a:avLst/>
          </a:prstGeom>
          <a:noFill/>
          <a:ln>
            <a:noFill/>
          </a:ln>
        </p:spPr>
      </p:pic>
      <p:pic>
        <p:nvPicPr>
          <p:cNvPr id="1900" name="Google Shape;1900;p121"/>
          <p:cNvPicPr preferRelativeResize="0"/>
          <p:nvPr/>
        </p:nvPicPr>
        <p:blipFill rotWithShape="1">
          <a:blip r:embed="rId7">
            <a:alphaModFix/>
          </a:blip>
          <a:srcRect b="0" l="0" r="0" t="0"/>
          <a:stretch/>
        </p:blipFill>
        <p:spPr>
          <a:xfrm>
            <a:off x="4527031" y="1828945"/>
            <a:ext cx="1527125" cy="1158924"/>
          </a:xfrm>
          <a:prstGeom prst="rect">
            <a:avLst/>
          </a:prstGeom>
          <a:noFill/>
          <a:ln>
            <a:noFill/>
          </a:ln>
        </p:spPr>
      </p:pic>
      <p:pic>
        <p:nvPicPr>
          <p:cNvPr id="1901" name="Google Shape;1901;p121"/>
          <p:cNvPicPr preferRelativeResize="0"/>
          <p:nvPr/>
        </p:nvPicPr>
        <p:blipFill rotWithShape="1">
          <a:blip r:embed="rId6">
            <a:alphaModFix/>
          </a:blip>
          <a:srcRect b="0" l="0" r="0" t="0"/>
          <a:stretch/>
        </p:blipFill>
        <p:spPr>
          <a:xfrm>
            <a:off x="6031672" y="1828944"/>
            <a:ext cx="1527125" cy="1158924"/>
          </a:xfrm>
          <a:prstGeom prst="rect">
            <a:avLst/>
          </a:prstGeom>
          <a:noFill/>
          <a:ln>
            <a:noFill/>
          </a:ln>
        </p:spPr>
      </p:pic>
      <p:pic>
        <p:nvPicPr>
          <p:cNvPr id="1902" name="Google Shape;1902;p121"/>
          <p:cNvPicPr preferRelativeResize="0"/>
          <p:nvPr/>
        </p:nvPicPr>
        <p:blipFill rotWithShape="1">
          <a:blip r:embed="rId8">
            <a:alphaModFix/>
          </a:blip>
          <a:srcRect b="0" l="0" r="0" t="0"/>
          <a:stretch/>
        </p:blipFill>
        <p:spPr>
          <a:xfrm>
            <a:off x="3022390" y="887842"/>
            <a:ext cx="1527125" cy="1158924"/>
          </a:xfrm>
          <a:prstGeom prst="rect">
            <a:avLst/>
          </a:prstGeom>
          <a:noFill/>
          <a:ln>
            <a:noFill/>
          </a:ln>
        </p:spPr>
      </p:pic>
      <p:pic>
        <p:nvPicPr>
          <p:cNvPr id="1903" name="Google Shape;1903;p121"/>
          <p:cNvPicPr preferRelativeResize="0"/>
          <p:nvPr/>
        </p:nvPicPr>
        <p:blipFill rotWithShape="1">
          <a:blip r:embed="rId9">
            <a:alphaModFix/>
          </a:blip>
          <a:srcRect b="0" l="0" r="0" t="0"/>
          <a:stretch/>
        </p:blipFill>
        <p:spPr>
          <a:xfrm>
            <a:off x="4527031" y="887841"/>
            <a:ext cx="1527125" cy="1158924"/>
          </a:xfrm>
          <a:prstGeom prst="rect">
            <a:avLst/>
          </a:prstGeom>
          <a:noFill/>
          <a:ln>
            <a:noFill/>
          </a:ln>
        </p:spPr>
      </p:pic>
      <p:sp>
        <p:nvSpPr>
          <p:cNvPr id="1904" name="Google Shape;1904;p121"/>
          <p:cNvSpPr txBox="1"/>
          <p:nvPr/>
        </p:nvSpPr>
        <p:spPr>
          <a:xfrm>
            <a:off x="1517746" y="4229987"/>
            <a:ext cx="60411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lt1"/>
                </a:solidFill>
                <a:latin typeface="Arial"/>
                <a:ea typeface="Arial"/>
                <a:cs typeface="Arial"/>
                <a:sym typeface="Arial"/>
              </a:rPr>
              <a:t>Tool Familiarity</a:t>
            </a:r>
            <a:endParaRPr sz="1100"/>
          </a:p>
        </p:txBody>
      </p:sp>
      <p:sp>
        <p:nvSpPr>
          <p:cNvPr id="1905" name="Google Shape;1905;p121"/>
          <p:cNvSpPr txBox="1"/>
          <p:nvPr/>
        </p:nvSpPr>
        <p:spPr>
          <a:xfrm>
            <a:off x="1517746" y="3201604"/>
            <a:ext cx="15045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lt1"/>
                </a:solidFill>
                <a:latin typeface="Arial"/>
                <a:ea typeface="Arial"/>
                <a:cs typeface="Arial"/>
                <a:sym typeface="Arial"/>
              </a:rPr>
              <a:t>Technical Vocabulary</a:t>
            </a:r>
            <a:endParaRPr sz="1100"/>
          </a:p>
        </p:txBody>
      </p:sp>
      <p:sp>
        <p:nvSpPr>
          <p:cNvPr id="1906" name="Google Shape;1906;p121"/>
          <p:cNvSpPr txBox="1"/>
          <p:nvPr/>
        </p:nvSpPr>
        <p:spPr>
          <a:xfrm>
            <a:off x="3022390" y="3203922"/>
            <a:ext cx="45813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lt1"/>
                </a:solidFill>
                <a:latin typeface="Arial"/>
                <a:ea typeface="Arial"/>
                <a:cs typeface="Arial"/>
                <a:sym typeface="Arial"/>
              </a:rPr>
              <a:t>Syntax </a:t>
            </a:r>
            <a:br>
              <a:rPr b="1" i="0" lang="en" sz="1400" u="none" cap="none" strike="noStrike">
                <a:solidFill>
                  <a:schemeClr val="lt1"/>
                </a:solidFill>
                <a:latin typeface="Arial"/>
                <a:ea typeface="Arial"/>
                <a:cs typeface="Arial"/>
                <a:sym typeface="Arial"/>
              </a:rPr>
            </a:br>
            <a:r>
              <a:rPr b="1" i="0" lang="en" sz="1400" u="none" cap="none" strike="noStrike">
                <a:solidFill>
                  <a:schemeClr val="lt1"/>
                </a:solidFill>
                <a:latin typeface="Arial"/>
                <a:ea typeface="Arial"/>
                <a:cs typeface="Arial"/>
                <a:sym typeface="Arial"/>
              </a:rPr>
              <a:t>Recollection</a:t>
            </a:r>
            <a:endParaRPr sz="1100"/>
          </a:p>
        </p:txBody>
      </p:sp>
      <p:sp>
        <p:nvSpPr>
          <p:cNvPr id="1907" name="Google Shape;1907;p121"/>
          <p:cNvSpPr txBox="1"/>
          <p:nvPr/>
        </p:nvSpPr>
        <p:spPr>
          <a:xfrm>
            <a:off x="1517746" y="2303956"/>
            <a:ext cx="15045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lt1"/>
                </a:solidFill>
                <a:latin typeface="Arial"/>
                <a:ea typeface="Arial"/>
                <a:cs typeface="Arial"/>
                <a:sym typeface="Arial"/>
              </a:rPr>
              <a:t>Documentation Research</a:t>
            </a:r>
            <a:endParaRPr sz="1100"/>
          </a:p>
        </p:txBody>
      </p:sp>
      <p:sp>
        <p:nvSpPr>
          <p:cNvPr id="1908" name="Google Shape;1908;p121"/>
          <p:cNvSpPr txBox="1"/>
          <p:nvPr/>
        </p:nvSpPr>
        <p:spPr>
          <a:xfrm>
            <a:off x="3044871" y="2303956"/>
            <a:ext cx="15270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Arial"/>
                <a:ea typeface="Arial"/>
                <a:cs typeface="Arial"/>
                <a:sym typeface="Arial"/>
              </a:rPr>
              <a:t>Pattern Recognition</a:t>
            </a:r>
            <a:endParaRPr sz="1100"/>
          </a:p>
        </p:txBody>
      </p:sp>
      <p:sp>
        <p:nvSpPr>
          <p:cNvPr id="1909" name="Google Shape;1909;p121"/>
          <p:cNvSpPr txBox="1"/>
          <p:nvPr/>
        </p:nvSpPr>
        <p:spPr>
          <a:xfrm>
            <a:off x="4549511" y="2363849"/>
            <a:ext cx="1482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Arial"/>
                <a:ea typeface="Arial"/>
                <a:cs typeface="Arial"/>
                <a:sym typeface="Arial"/>
              </a:rPr>
              <a:t>Pseudocoding</a:t>
            </a:r>
            <a:endParaRPr b="1" i="0" sz="1400" u="none" cap="none" strike="noStrike">
              <a:solidFill>
                <a:schemeClr val="dk1"/>
              </a:solidFill>
              <a:latin typeface="Arial"/>
              <a:ea typeface="Arial"/>
              <a:cs typeface="Arial"/>
              <a:sym typeface="Arial"/>
            </a:endParaRPr>
          </a:p>
        </p:txBody>
      </p:sp>
      <p:sp>
        <p:nvSpPr>
          <p:cNvPr id="1910" name="Google Shape;1910;p121"/>
          <p:cNvSpPr txBox="1"/>
          <p:nvPr/>
        </p:nvSpPr>
        <p:spPr>
          <a:xfrm>
            <a:off x="6031671" y="2363849"/>
            <a:ext cx="1527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Arial"/>
                <a:ea typeface="Arial"/>
                <a:cs typeface="Arial"/>
                <a:sym typeface="Arial"/>
              </a:rPr>
              <a:t>Debugging</a:t>
            </a:r>
            <a:endParaRPr sz="1100"/>
          </a:p>
        </p:txBody>
      </p:sp>
      <p:sp>
        <p:nvSpPr>
          <p:cNvPr id="1911" name="Google Shape;1911;p121"/>
          <p:cNvSpPr txBox="1"/>
          <p:nvPr/>
        </p:nvSpPr>
        <p:spPr>
          <a:xfrm>
            <a:off x="3044871" y="1304514"/>
            <a:ext cx="15270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lt1"/>
                </a:solidFill>
                <a:latin typeface="Arial"/>
                <a:ea typeface="Arial"/>
                <a:cs typeface="Arial"/>
                <a:sym typeface="Arial"/>
              </a:rPr>
              <a:t>New Problem Solving</a:t>
            </a:r>
            <a:endParaRPr sz="1100"/>
          </a:p>
        </p:txBody>
      </p:sp>
      <p:sp>
        <p:nvSpPr>
          <p:cNvPr id="1912" name="Google Shape;1912;p121"/>
          <p:cNvSpPr txBox="1"/>
          <p:nvPr/>
        </p:nvSpPr>
        <p:spPr>
          <a:xfrm>
            <a:off x="4549511" y="1308195"/>
            <a:ext cx="14823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lt1"/>
                </a:solidFill>
                <a:latin typeface="Arial"/>
                <a:ea typeface="Arial"/>
                <a:cs typeface="Arial"/>
                <a:sym typeface="Arial"/>
              </a:rPr>
              <a:t>Code </a:t>
            </a:r>
            <a:br>
              <a:rPr b="1" i="0" lang="en" sz="1400" u="none" cap="none" strike="noStrike">
                <a:solidFill>
                  <a:schemeClr val="lt1"/>
                </a:solidFill>
                <a:latin typeface="Arial"/>
                <a:ea typeface="Arial"/>
                <a:cs typeface="Arial"/>
                <a:sym typeface="Arial"/>
              </a:rPr>
            </a:br>
            <a:r>
              <a:rPr b="1" i="0" lang="en" sz="1400" u="none" cap="none" strike="noStrike">
                <a:solidFill>
                  <a:schemeClr val="lt1"/>
                </a:solidFill>
                <a:latin typeface="Arial"/>
                <a:ea typeface="Arial"/>
                <a:cs typeface="Arial"/>
                <a:sym typeface="Arial"/>
              </a:rPr>
              <a:t>Organization</a:t>
            </a:r>
            <a:endParaRPr sz="1100"/>
          </a:p>
        </p:txBody>
      </p:sp>
      <p:sp>
        <p:nvSpPr>
          <p:cNvPr id="1913" name="Google Shape;1913;p121"/>
          <p:cNvSpPr/>
          <p:nvPr/>
        </p:nvSpPr>
        <p:spPr>
          <a:xfrm rot="-5400000">
            <a:off x="-664556" y="2746829"/>
            <a:ext cx="35214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2100" u="none" cap="none" strike="noStrike">
                <a:solidFill>
                  <a:schemeClr val="lt1"/>
                </a:solidFill>
                <a:latin typeface="Arial"/>
                <a:ea typeface="Arial"/>
                <a:cs typeface="Arial"/>
                <a:sym typeface="Arial"/>
              </a:rPr>
              <a:t>CHALLENGE LEVEL</a:t>
            </a:r>
            <a:endParaRPr sz="1100"/>
          </a:p>
        </p:txBody>
      </p:sp>
      <p:sp>
        <p:nvSpPr>
          <p:cNvPr id="1914" name="Google Shape;1914;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Study Efficiently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25" name="Google Shape;1925;p12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Refresher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pic>
        <p:nvPicPr>
          <p:cNvPr id="1930" name="Google Shape;1930;p124"/>
          <p:cNvPicPr preferRelativeResize="0"/>
          <p:nvPr/>
        </p:nvPicPr>
        <p:blipFill rotWithShape="1">
          <a:blip r:embed="rId3">
            <a:alphaModFix/>
          </a:blip>
          <a:srcRect b="0" l="49" r="49" t="0"/>
          <a:stretch/>
        </p:blipFill>
        <p:spPr>
          <a:xfrm>
            <a:off x="-1" y="-2488"/>
            <a:ext cx="9144000" cy="5148471"/>
          </a:xfrm>
          <a:prstGeom prst="rect">
            <a:avLst/>
          </a:prstGeom>
          <a:noFill/>
          <a:ln>
            <a:noFill/>
          </a:ln>
        </p:spPr>
      </p:pic>
      <p:sp>
        <p:nvSpPr>
          <p:cNvPr id="1931" name="Google Shape;1931;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Explain to a Baby</a:t>
            </a:r>
            <a:endParaRPr/>
          </a:p>
          <a:p>
            <a:pPr indent="0" lvl="0" marL="0" rtl="0" algn="l">
              <a:spcBef>
                <a:spcPts val="0"/>
              </a:spcBef>
              <a:spcAft>
                <a:spcPts val="0"/>
              </a:spcAft>
              <a:buNone/>
            </a:pPr>
            <a:r>
              <a:t/>
            </a:r>
            <a:endParaRPr/>
          </a:p>
        </p:txBody>
      </p:sp>
      <p:sp>
        <p:nvSpPr>
          <p:cNvPr id="1932" name="Google Shape;1932;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33" name="Google Shape;1933;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What is a for loop?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934" name="Google Shape;1934;p124"/>
          <p:cNvCxnSpPr/>
          <p:nvPr/>
        </p:nvCxnSpPr>
        <p:spPr>
          <a:xfrm>
            <a:off x="274375" y="640080"/>
            <a:ext cx="3966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